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1372" r:id="rId2"/>
    <p:sldId id="1373" r:id="rId3"/>
    <p:sldId id="1381" r:id="rId4"/>
    <p:sldId id="1377" r:id="rId5"/>
    <p:sldId id="1380" r:id="rId6"/>
    <p:sldId id="1379" r:id="rId7"/>
    <p:sldId id="1382" r:id="rId8"/>
    <p:sldId id="1383" r:id="rId9"/>
    <p:sldId id="1384" r:id="rId10"/>
    <p:sldId id="1416" r:id="rId11"/>
    <p:sldId id="1385" r:id="rId12"/>
    <p:sldId id="1386" r:id="rId13"/>
    <p:sldId id="1387" r:id="rId14"/>
    <p:sldId id="1388" r:id="rId15"/>
    <p:sldId id="1389" r:id="rId16"/>
    <p:sldId id="1390" r:id="rId17"/>
    <p:sldId id="1391" r:id="rId18"/>
    <p:sldId id="1393" r:id="rId19"/>
    <p:sldId id="1394" r:id="rId20"/>
    <p:sldId id="1396" r:id="rId21"/>
    <p:sldId id="1395" r:id="rId22"/>
    <p:sldId id="1397" r:id="rId23"/>
    <p:sldId id="1398" r:id="rId24"/>
    <p:sldId id="1400" r:id="rId25"/>
    <p:sldId id="1405" r:id="rId26"/>
    <p:sldId id="1406" r:id="rId27"/>
    <p:sldId id="1407" r:id="rId28"/>
    <p:sldId id="1404" r:id="rId29"/>
    <p:sldId id="1403" r:id="rId30"/>
    <p:sldId id="1409" r:id="rId31"/>
    <p:sldId id="1410" r:id="rId32"/>
    <p:sldId id="1411" r:id="rId33"/>
    <p:sldId id="1412" r:id="rId34"/>
    <p:sldId id="1408" r:id="rId35"/>
    <p:sldId id="1414" r:id="rId36"/>
    <p:sldId id="1415" r:id="rId37"/>
    <p:sldId id="1413" r:id="rId38"/>
    <p:sldId id="13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C000"/>
    <a:srgbClr val="C7C7C7"/>
    <a:srgbClr val="000000"/>
    <a:srgbClr val="7F7F7F"/>
    <a:srgbClr val="F8BB63"/>
    <a:srgbClr val="F2F2F2"/>
    <a:srgbClr val="BF9000"/>
    <a:srgbClr val="E8E6E6"/>
    <a:srgbClr val="EBF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9" autoAdjust="0"/>
    <p:restoredTop sz="95374"/>
  </p:normalViewPr>
  <p:slideViewPr>
    <p:cSldViewPr snapToGrid="0">
      <p:cViewPr varScale="1">
        <p:scale>
          <a:sx n="117" d="100"/>
          <a:sy n="117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8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66DFD-BC8A-DB4B-9DB5-5E8A3B4DF110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BDDF4-BFD9-EC41-92A4-0659FCCAD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E734-EAFF-C2E5-EAC5-09B062900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F67C0-CBFA-B315-843E-8135DD8D8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4867C-FF38-1671-A00A-2FBDF87E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ECA2E-6B18-E206-1D7A-B1FDF620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DA8D-59C5-DF25-554B-B918A6AE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7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E29B-EEDA-88A7-90C2-7C688C32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D32FA-E051-0828-9650-A6B965A04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D681D-501D-8A0C-3332-B9A3BA31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7427B-A866-1A77-A2D7-79652E78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2C86-C8DB-8E46-7DAD-74F57EB5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2AF2E-F347-4F5A-B248-F15A5E559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928CA-DE19-AF85-E9FB-782450EFC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4F4C-E509-FDFE-4555-ABF9E693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6755-9E36-B6CF-73B3-3028294A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A7E5-915F-82E3-2AA0-D61C02B1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3509-EA54-94E4-DE1A-5097CF64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F462-095E-9B02-3970-EB0CEF13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B93C0-4626-E2EB-FF1A-270FFBC8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56BF3-8F0A-E0EF-E442-74CB392F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72A37A-73A1-FBB5-2324-AD34996F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556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4782-7CEF-93DB-A50C-32A61424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37CC-13B8-6108-6189-38625E36F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10C57-7418-EE2B-A702-FA3EE56F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A5839-3904-C661-FF32-01DD0641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62B2-E50C-6090-350B-A2679B75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6322-2220-3907-B113-CFE80AF6C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BD48-E3CB-2A95-0112-AD09BE8E3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554F1-E699-1C36-622B-17DCB06B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F3974-524C-A68C-B86D-CE7A2C57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CE740-093F-1F62-7329-82B9DB0C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32CD78-E86B-A4BB-9FEB-787238F1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9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4E2FA-E369-4488-11BB-4A548F8D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6F607-A527-DE6A-C1AD-A9757307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F6659-D83B-9592-31EF-99C66DE9D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6D98E-401D-9157-0B33-7A25E8E45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C82BC-662D-8D87-AD26-C803C9AA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20003-39F6-B703-F9D3-02D64E2A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5EC56-921B-43E1-8AC3-3411001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51AB5F1-6FD3-03ED-AC4F-5F79320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3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EB591-4B33-9D69-48D2-2B12CBF1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41136-3849-15C5-8C6C-1B3F1C71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E672B-6132-1411-8594-919601E6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D43247-BED9-B803-51F8-1E203D5D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269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5EF44-0CB1-42BB-658C-DB3C0F71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6BCCD-B330-781C-292E-CAA07BD5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D30E5-8C36-D8EC-214F-EEE3D605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4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2C45-52EB-B074-AACD-B39B9A10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618AF-CFEE-0D9C-524F-016A79A3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C78C3-CE83-EFE2-54FD-5BF99DC7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2981C-CC51-B29B-1EC7-AB933241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265FA-281F-9CEB-3095-58F5675C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ECEE1-B22D-C379-F413-D5974C5B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119D-2F84-5125-917C-42D1FC94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67A1D-4914-E783-32C4-D2D2C313E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542D6-9296-E0EB-9128-DA9BEE272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152AF-88F3-EA13-DC8C-7EDA2CBD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54930-033B-73AC-4436-72DF172C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AF832-2E26-E917-4BF5-2C7C43B0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6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12DA7-F9C3-BBD9-F554-712A11BA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CD997-53AA-C99B-485B-A3A6C2755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A2CE-73DE-AC61-4DC8-6398692B0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7EAB2-4779-544B-B110-143ED27E38A1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A98DF-DE84-526D-0B4A-0465D656B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D966-BD12-530B-07CD-F4CF31E21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89C7A-FD10-E14A-839C-50D69E005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lickiLab/sourmash_tutoria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ourmash.readthedocs.io/" TargetMode="Externa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EA89C9-9177-F88B-50C9-83D056004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6"/>
            <a:ext cx="9144000" cy="233493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Judith Rodriguez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1,2,3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David Koslicki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1,2,3,4</a:t>
            </a:r>
            <a:endParaRPr 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Bioinformatics and Genomics Program, Penn State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Life Sciences Huck Institute, Penn State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Electrical Engineering and Computer Science, Penn State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Department of Biology, Penn State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7AB284-72A6-A76C-5105-A2E8C845E1C9}"/>
              </a:ext>
            </a:extLst>
          </p:cNvPr>
          <p:cNvGrpSpPr>
            <a:grpSpLocks noChangeAspect="1"/>
          </p:cNvGrpSpPr>
          <p:nvPr/>
        </p:nvGrpSpPr>
        <p:grpSpPr>
          <a:xfrm>
            <a:off x="1317458" y="777240"/>
            <a:ext cx="9557083" cy="2651760"/>
            <a:chOff x="-540521" y="-31761"/>
            <a:chExt cx="7642398" cy="21031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004C1-B8A5-5226-5982-401015CBBCE2}"/>
                </a:ext>
              </a:extLst>
            </p:cNvPr>
            <p:cNvSpPr txBox="1"/>
            <p:nvPr/>
          </p:nvSpPr>
          <p:spPr>
            <a:xfrm>
              <a:off x="1555038" y="384"/>
              <a:ext cx="2661185" cy="65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err="1">
                  <a:latin typeface="Georgia" panose="02040502050405020303" pitchFamily="18" charset="0"/>
                </a:rPr>
                <a:t>sourmash</a:t>
              </a:r>
              <a:endParaRPr lang="en-US" sz="4800" b="1" dirty="0">
                <a:latin typeface="Georgia" panose="02040502050405020303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D4AC5C-A1BB-0180-0BD6-84E759423508}"/>
                </a:ext>
              </a:extLst>
            </p:cNvPr>
            <p:cNvSpPr txBox="1"/>
            <p:nvPr/>
          </p:nvSpPr>
          <p:spPr>
            <a:xfrm>
              <a:off x="1547128" y="533538"/>
              <a:ext cx="5554749" cy="1537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a tutorial on the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FracMinHash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sketch approach </a:t>
              </a:r>
            </a:p>
            <a:p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for metagenomic data</a:t>
              </a:r>
            </a:p>
          </p:txBody>
        </p:sp>
        <p:pic>
          <p:nvPicPr>
            <p:cNvPr id="11" name="Picture 2" descr="Logo">
              <a:extLst>
                <a:ext uri="{FF2B5EF4-FFF2-40B4-BE49-F238E27FC236}">
                  <a16:creationId xmlns:a16="http://schemas.microsoft.com/office/drawing/2014/main" id="{ADC53A6C-D238-D712-5BD4-1A7AAD3B7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0521" y="-31761"/>
              <a:ext cx="1818261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29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50" y="5231023"/>
            <a:ext cx="115403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 &lt;FASTA/Q&gt;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-p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&gt;,scaled=&lt;int&gt;</a:t>
            </a: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D8E8AF8E-FA91-C800-69F3-A3FF9350D007}"/>
              </a:ext>
            </a:extLst>
          </p:cNvPr>
          <p:cNvSpPr>
            <a:spLocks noChangeAspect="1"/>
          </p:cNvSpPr>
          <p:nvPr/>
        </p:nvSpPr>
        <p:spPr>
          <a:xfrm rot="10800000">
            <a:off x="5889916" y="5763166"/>
            <a:ext cx="3296340" cy="820244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7F80F-8A2E-6AD5-EA88-9A8C877438BD}"/>
              </a:ext>
            </a:extLst>
          </p:cNvPr>
          <p:cNvSpPr txBox="1"/>
          <p:nvPr/>
        </p:nvSpPr>
        <p:spPr>
          <a:xfrm>
            <a:off x="6346193" y="5876157"/>
            <a:ext cx="2564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</a:rPr>
              <a:t>Flag required to tune parameters</a:t>
            </a:r>
          </a:p>
        </p:txBody>
      </p:sp>
    </p:spTree>
    <p:extLst>
      <p:ext uri="{BB962C8B-B14F-4D97-AF65-F5344CB8AC3E}">
        <p14:creationId xmlns:p14="http://schemas.microsoft.com/office/powerpoint/2010/main" val="19519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9" y="5231023"/>
            <a:ext cx="115403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</a:t>
            </a:r>
            <a:r>
              <a: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&lt;FASTA/Q&gt; -p 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k=&lt;</a:t>
            </a:r>
            <a:r>
              <a:rPr lang="en-US" sz="2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,scaled=&lt;int&gt;</a:t>
            </a: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D8E8AF8E-FA91-C800-69F3-A3FF9350D007}"/>
              </a:ext>
            </a:extLst>
          </p:cNvPr>
          <p:cNvSpPr>
            <a:spLocks noChangeAspect="1"/>
          </p:cNvSpPr>
          <p:nvPr/>
        </p:nvSpPr>
        <p:spPr>
          <a:xfrm rot="10800000">
            <a:off x="6854692" y="5803912"/>
            <a:ext cx="3296340" cy="820244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7F80F-8A2E-6AD5-EA88-9A8C877438BD}"/>
              </a:ext>
            </a:extLst>
          </p:cNvPr>
          <p:cNvSpPr txBox="1"/>
          <p:nvPr/>
        </p:nvSpPr>
        <p:spPr>
          <a:xfrm>
            <a:off x="7310969" y="5916903"/>
            <a:ext cx="2564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</a:rPr>
              <a:t>Identify the filename with sequences</a:t>
            </a:r>
          </a:p>
        </p:txBody>
      </p:sp>
    </p:spTree>
    <p:extLst>
      <p:ext uri="{BB962C8B-B14F-4D97-AF65-F5344CB8AC3E}">
        <p14:creationId xmlns:p14="http://schemas.microsoft.com/office/powerpoint/2010/main" val="244399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9" y="5231023"/>
            <a:ext cx="115403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</a:t>
            </a:r>
            <a:r>
              <a: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&lt;FASTA/Q&gt; -p 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scaled=&lt;int&gt;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40C1F-410C-3306-2940-697EA6270A73}"/>
              </a:ext>
            </a:extLst>
          </p:cNvPr>
          <p:cNvGrpSpPr/>
          <p:nvPr/>
        </p:nvGrpSpPr>
        <p:grpSpPr>
          <a:xfrm>
            <a:off x="7857815" y="5710986"/>
            <a:ext cx="4247195" cy="590761"/>
            <a:chOff x="7564368" y="4678251"/>
            <a:chExt cx="4247195" cy="590761"/>
          </a:xfrm>
        </p:grpSpPr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id="{F0939BCC-9B9B-0738-A5D6-70CC449BC7C8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7564368" y="4678251"/>
              <a:ext cx="4247195" cy="590761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C9FAB4-6CDC-0CE1-CB2A-F5F932D6562E}"/>
                </a:ext>
              </a:extLst>
            </p:cNvPr>
            <p:cNvSpPr txBox="1"/>
            <p:nvPr/>
          </p:nvSpPr>
          <p:spPr>
            <a:xfrm>
              <a:off x="7917077" y="4777425"/>
              <a:ext cx="3440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anose="030F0902030302020204" pitchFamily="66" charset="0"/>
                </a:rPr>
                <a:t>scales down sketch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64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9" y="5231023"/>
            <a:ext cx="115403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</a:t>
            </a:r>
            <a:r>
              <a: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&lt;FASTA/Q&gt; -p 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scaled=&lt;int&gt;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40C1F-410C-3306-2940-697EA6270A73}"/>
              </a:ext>
            </a:extLst>
          </p:cNvPr>
          <p:cNvGrpSpPr/>
          <p:nvPr/>
        </p:nvGrpSpPr>
        <p:grpSpPr>
          <a:xfrm>
            <a:off x="7823067" y="5686971"/>
            <a:ext cx="3925785" cy="916927"/>
            <a:chOff x="7529620" y="4734446"/>
            <a:chExt cx="3925785" cy="916927"/>
          </a:xfrm>
        </p:grpSpPr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id="{F0939BCC-9B9B-0738-A5D6-70CC449BC7C8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7529620" y="4734446"/>
              <a:ext cx="3925785" cy="91692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C9FAB4-6CDC-0CE1-CB2A-F5F932D6562E}"/>
                </a:ext>
              </a:extLst>
            </p:cNvPr>
            <p:cNvSpPr txBox="1"/>
            <p:nvPr/>
          </p:nvSpPr>
          <p:spPr>
            <a:xfrm>
              <a:off x="7623318" y="4825357"/>
              <a:ext cx="34406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anose="030F0902030302020204" pitchFamily="66" charset="0"/>
                </a:rPr>
                <a:t>Example: scaled=10</a:t>
              </a:r>
            </a:p>
            <a:p>
              <a:pPr algn="ctr"/>
              <a:r>
                <a:rPr lang="en-US" dirty="0">
                  <a:latin typeface="Comic Sans MS" panose="030F0902030302020204" pitchFamily="66" charset="0"/>
                </a:rPr>
                <a:t>will keep 1 of 10 </a:t>
              </a:r>
              <a:r>
                <a:rPr lang="en-US" i="1" dirty="0">
                  <a:latin typeface="Comic Sans MS" panose="030F0902030302020204" pitchFamily="66" charset="0"/>
                </a:rPr>
                <a:t>k-</a:t>
              </a:r>
              <a:r>
                <a:rPr lang="en-US" dirty="0" err="1">
                  <a:latin typeface="Comic Sans MS" panose="030F0902030302020204" pitchFamily="66" charset="0"/>
                </a:rPr>
                <a:t>mers</a:t>
              </a:r>
              <a:endParaRPr lang="en-US" dirty="0"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35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FDC6-75D4-CA9E-86DD-C5244C59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latin typeface="Georgia" panose="02040502050405020303" pitchFamily="18" charset="0"/>
              </a:rPr>
              <a:t>sourmash</a:t>
            </a:r>
            <a:r>
              <a:rPr lang="en-US" b="1" dirty="0">
                <a:latin typeface="Georgia" panose="02040502050405020303" pitchFamily="18" charset="0"/>
              </a:rPr>
              <a:t> compare</a:t>
            </a:r>
            <a:endParaRPr lang="en-US" dirty="0"/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ADC53A6C-D238-D712-5BD4-1A7AAD3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52" y="3429000"/>
            <a:ext cx="2273798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B4810-3CC8-B40E-6C53-6AB202B40051}"/>
              </a:ext>
            </a:extLst>
          </p:cNvPr>
          <p:cNvSpPr txBox="1"/>
          <p:nvPr/>
        </p:nvSpPr>
        <p:spPr>
          <a:xfrm>
            <a:off x="2127246" y="4396238"/>
            <a:ext cx="6946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perform pairwise similarity estimations between metagenomic samples</a:t>
            </a:r>
          </a:p>
        </p:txBody>
      </p:sp>
    </p:spTree>
    <p:extLst>
      <p:ext uri="{BB962C8B-B14F-4D97-AF65-F5344CB8AC3E}">
        <p14:creationId xmlns:p14="http://schemas.microsoft.com/office/powerpoint/2010/main" val="328566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Estimating similarity indexes: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jaccard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8216822F-5D36-BE98-CE7C-D06DB8AF8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59" b="-51"/>
          <a:stretch/>
        </p:blipFill>
        <p:spPr bwMode="auto">
          <a:xfrm>
            <a:off x="3659467" y="4712967"/>
            <a:ext cx="488328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nector 3">
            <a:extLst>
              <a:ext uri="{FF2B5EF4-FFF2-40B4-BE49-F238E27FC236}">
                <a16:creationId xmlns:a16="http://schemas.microsoft.com/office/drawing/2014/main" id="{8AAA081E-F2FB-4A9C-9047-3FBB37CCE847}"/>
              </a:ext>
            </a:extLst>
          </p:cNvPr>
          <p:cNvSpPr>
            <a:spLocks noChangeAspect="1"/>
          </p:cNvSpPr>
          <p:nvPr/>
        </p:nvSpPr>
        <p:spPr>
          <a:xfrm>
            <a:off x="2773122" y="2298766"/>
            <a:ext cx="1962941" cy="1962941"/>
          </a:xfrm>
          <a:prstGeom prst="flowChartConnector">
            <a:avLst/>
          </a:prstGeom>
          <a:solidFill>
            <a:srgbClr val="BEBEBE">
              <a:alpha val="50196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D046A4-1445-CF19-DAC4-EE67FFD39CC2}"/>
              </a:ext>
            </a:extLst>
          </p:cNvPr>
          <p:cNvGrpSpPr/>
          <p:nvPr/>
        </p:nvGrpSpPr>
        <p:grpSpPr>
          <a:xfrm>
            <a:off x="2800947" y="2428477"/>
            <a:ext cx="1719669" cy="1737735"/>
            <a:chOff x="2757571" y="3527619"/>
            <a:chExt cx="1719669" cy="1737735"/>
          </a:xfrm>
        </p:grpSpPr>
        <p:sp>
          <p:nvSpPr>
            <p:cNvPr id="11" name="Connector 10">
              <a:extLst>
                <a:ext uri="{FF2B5EF4-FFF2-40B4-BE49-F238E27FC236}">
                  <a16:creationId xmlns:a16="http://schemas.microsoft.com/office/drawing/2014/main" id="{AE0E0584-259E-F62C-637E-6594F9408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5114" y="3896658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nector 11">
              <a:extLst>
                <a:ext uri="{FF2B5EF4-FFF2-40B4-BE49-F238E27FC236}">
                  <a16:creationId xmlns:a16="http://schemas.microsoft.com/office/drawing/2014/main" id="{11759F3D-3794-9F5A-B4D1-892A9410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7571" y="444094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nector 12">
              <a:extLst>
                <a:ext uri="{FF2B5EF4-FFF2-40B4-BE49-F238E27FC236}">
                  <a16:creationId xmlns:a16="http://schemas.microsoft.com/office/drawing/2014/main" id="{2E58FE60-5F12-BCBF-3420-707F3EE8E2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7514" y="47167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nector 13">
              <a:extLst>
                <a:ext uri="{FF2B5EF4-FFF2-40B4-BE49-F238E27FC236}">
                  <a16:creationId xmlns:a16="http://schemas.microsoft.com/office/drawing/2014/main" id="{F6582969-697C-99EC-4740-AD36C08A8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743" y="411437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nnector 14">
              <a:extLst>
                <a:ext uri="{FF2B5EF4-FFF2-40B4-BE49-F238E27FC236}">
                  <a16:creationId xmlns:a16="http://schemas.microsoft.com/office/drawing/2014/main" id="{C395D171-AB21-F034-0502-D9CD1EFEE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4656" y="48691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nector 15">
              <a:extLst>
                <a:ext uri="{FF2B5EF4-FFF2-40B4-BE49-F238E27FC236}">
                  <a16:creationId xmlns:a16="http://schemas.microsoft.com/office/drawing/2014/main" id="{198CD007-52E7-13B5-8F99-D48BC3BE80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829" y="431757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nector 16">
              <a:extLst>
                <a:ext uri="{FF2B5EF4-FFF2-40B4-BE49-F238E27FC236}">
                  <a16:creationId xmlns:a16="http://schemas.microsoft.com/office/drawing/2014/main" id="{3B4B5A5E-BF42-F9B0-BF66-41ADAE62D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3686" y="428854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nector 17">
              <a:extLst>
                <a:ext uri="{FF2B5EF4-FFF2-40B4-BE49-F238E27FC236}">
                  <a16:creationId xmlns:a16="http://schemas.microsoft.com/office/drawing/2014/main" id="{A2BF955C-1125-A933-15B0-099F12D96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3743" y="4578828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nnector 18">
              <a:extLst>
                <a:ext uri="{FF2B5EF4-FFF2-40B4-BE49-F238E27FC236}">
                  <a16:creationId xmlns:a16="http://schemas.microsoft.com/office/drawing/2014/main" id="{AD2B9023-7F3F-04BA-1CDD-71E4443EA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6658" y="5101343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nector 19">
              <a:extLst>
                <a:ext uri="{FF2B5EF4-FFF2-40B4-BE49-F238E27FC236}">
                  <a16:creationId xmlns:a16="http://schemas.microsoft.com/office/drawing/2014/main" id="{C3C5F2D1-D65E-4CF1-6219-DB05D59FA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8657" y="5072313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nector 20">
              <a:extLst>
                <a:ext uri="{FF2B5EF4-FFF2-40B4-BE49-F238E27FC236}">
                  <a16:creationId xmlns:a16="http://schemas.microsoft.com/office/drawing/2014/main" id="{F90A81C4-BC78-05AC-D449-BB522751F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3456" y="3649916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nector 21">
              <a:extLst>
                <a:ext uri="{FF2B5EF4-FFF2-40B4-BE49-F238E27FC236}">
                  <a16:creationId xmlns:a16="http://schemas.microsoft.com/office/drawing/2014/main" id="{DC765D1C-A00C-23C4-F21C-4AFBB86F9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7572" y="373700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nector 22">
              <a:extLst>
                <a:ext uri="{FF2B5EF4-FFF2-40B4-BE49-F238E27FC236}">
                  <a16:creationId xmlns:a16="http://schemas.microsoft.com/office/drawing/2014/main" id="{6AEC0247-A32B-A61E-8261-6EFFA6A3C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6028" y="48691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nector 23">
              <a:extLst>
                <a:ext uri="{FF2B5EF4-FFF2-40B4-BE49-F238E27FC236}">
                  <a16:creationId xmlns:a16="http://schemas.microsoft.com/office/drawing/2014/main" id="{F885AC0D-FE7B-5700-0E53-4EDEBEDAA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8886" y="48691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onnector 24">
              <a:extLst>
                <a:ext uri="{FF2B5EF4-FFF2-40B4-BE49-F238E27FC236}">
                  <a16:creationId xmlns:a16="http://schemas.microsoft.com/office/drawing/2014/main" id="{119FBF67-D479-D28B-7509-5D7A8D517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914" y="51739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onnector 25">
              <a:extLst>
                <a:ext uri="{FF2B5EF4-FFF2-40B4-BE49-F238E27FC236}">
                  <a16:creationId xmlns:a16="http://schemas.microsoft.com/office/drawing/2014/main" id="{E385A3C8-6A74-331A-F860-2C5D01DA9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4486" y="4840086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onnector 26">
              <a:extLst>
                <a:ext uri="{FF2B5EF4-FFF2-40B4-BE49-F238E27FC236}">
                  <a16:creationId xmlns:a16="http://schemas.microsoft.com/office/drawing/2014/main" id="{6114C568-A889-8F67-A3CD-61196B1CB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6085" y="4607858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onnector 27">
              <a:extLst>
                <a:ext uri="{FF2B5EF4-FFF2-40B4-BE49-F238E27FC236}">
                  <a16:creationId xmlns:a16="http://schemas.microsoft.com/office/drawing/2014/main" id="{47AD403F-AD04-05AF-FB97-9E2CFCA28C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914" y="401277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onnector 28">
              <a:extLst>
                <a:ext uri="{FF2B5EF4-FFF2-40B4-BE49-F238E27FC236}">
                  <a16:creationId xmlns:a16="http://schemas.microsoft.com/office/drawing/2014/main" id="{5C867D88-671E-E4BE-383D-2300F9EBF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9914" y="486911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onnector 29">
              <a:extLst>
                <a:ext uri="{FF2B5EF4-FFF2-40B4-BE49-F238E27FC236}">
                  <a16:creationId xmlns:a16="http://schemas.microsoft.com/office/drawing/2014/main" id="{EEEF5468-19A3-B5A9-6BDC-533C16E5829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478087" y="3721016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onnector 30">
              <a:extLst>
                <a:ext uri="{FF2B5EF4-FFF2-40B4-BE49-F238E27FC236}">
                  <a16:creationId xmlns:a16="http://schemas.microsoft.com/office/drawing/2014/main" id="{11613C69-672D-4494-2D8D-7FC691E00E12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2961507" y="406441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onnector 31">
              <a:extLst>
                <a:ext uri="{FF2B5EF4-FFF2-40B4-BE49-F238E27FC236}">
                  <a16:creationId xmlns:a16="http://schemas.microsoft.com/office/drawing/2014/main" id="{75E61A69-B5F5-9F7D-F63D-EE50349EC7A3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231523" y="451783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onnector 32">
              <a:extLst>
                <a:ext uri="{FF2B5EF4-FFF2-40B4-BE49-F238E27FC236}">
                  <a16:creationId xmlns:a16="http://schemas.microsoft.com/office/drawing/2014/main" id="{29D732A9-7918-CE88-B805-D93373810CD4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942137" y="4210816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onnector 33">
              <a:extLst>
                <a:ext uri="{FF2B5EF4-FFF2-40B4-BE49-F238E27FC236}">
                  <a16:creationId xmlns:a16="http://schemas.microsoft.com/office/drawing/2014/main" id="{5D43FF62-3610-4EFA-916E-B7BB3A772046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963647" y="5074726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onnector 34">
              <a:extLst>
                <a:ext uri="{FF2B5EF4-FFF2-40B4-BE49-F238E27FC236}">
                  <a16:creationId xmlns:a16="http://schemas.microsoft.com/office/drawing/2014/main" id="{6F14E332-D36F-2357-A57F-0DFBDC99582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475013" y="419489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onnector 35">
              <a:extLst>
                <a:ext uri="{FF2B5EF4-FFF2-40B4-BE49-F238E27FC236}">
                  <a16:creationId xmlns:a16="http://schemas.microsoft.com/office/drawing/2014/main" id="{4C40D502-CBEE-03C7-3FDB-C975D11B6E2B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726082" y="462196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onnector 36">
              <a:extLst>
                <a:ext uri="{FF2B5EF4-FFF2-40B4-BE49-F238E27FC236}">
                  <a16:creationId xmlns:a16="http://schemas.microsoft.com/office/drawing/2014/main" id="{E51772C3-5250-85BA-A7FB-0D33B869BF4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405931" y="504399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onnector 37">
              <a:extLst>
                <a:ext uri="{FF2B5EF4-FFF2-40B4-BE49-F238E27FC236}">
                  <a16:creationId xmlns:a16="http://schemas.microsoft.com/office/drawing/2014/main" id="{044F90E4-FCF9-9FB1-B4DA-414F204644AC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2969744" y="478198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onnector 38">
              <a:extLst>
                <a:ext uri="{FF2B5EF4-FFF2-40B4-BE49-F238E27FC236}">
                  <a16:creationId xmlns:a16="http://schemas.microsoft.com/office/drawing/2014/main" id="{27F4A6B3-23B3-CC9D-B774-170C1D75A146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901224" y="366463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onnector 39">
              <a:extLst>
                <a:ext uri="{FF2B5EF4-FFF2-40B4-BE49-F238E27FC236}">
                  <a16:creationId xmlns:a16="http://schemas.microsoft.com/office/drawing/2014/main" id="{431A2E8D-DD0D-BB14-ACAE-F769261B2DED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398323" y="477765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nector 40">
              <a:extLst>
                <a:ext uri="{FF2B5EF4-FFF2-40B4-BE49-F238E27FC236}">
                  <a16:creationId xmlns:a16="http://schemas.microsoft.com/office/drawing/2014/main" id="{1F9BA28F-E43F-74EC-68D8-77AF38C7D75B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719531" y="494644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27955133-A0A7-0DBD-D615-299C75C077D1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153751" y="499345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1D3B7543-2E25-07D0-E30E-BA4E3C59AFD1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2923591" y="449539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onnector 43">
              <a:extLst>
                <a:ext uri="{FF2B5EF4-FFF2-40B4-BE49-F238E27FC236}">
                  <a16:creationId xmlns:a16="http://schemas.microsoft.com/office/drawing/2014/main" id="{40257F76-5949-33DA-C1C4-AC390E463FB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121556" y="4337079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876BD9D4-0116-8B6F-0817-D57242BE9E88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693887" y="396559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03AF7810-0F77-D677-4332-961163401F26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3295537" y="472363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onnector 46">
              <a:extLst>
                <a:ext uri="{FF2B5EF4-FFF2-40B4-BE49-F238E27FC236}">
                  <a16:creationId xmlns:a16="http://schemas.microsoft.com/office/drawing/2014/main" id="{7AF8FB2B-596E-6AEA-8881-379C14EFCBB0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2955131" y="4372798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nector 47">
              <a:extLst>
                <a:ext uri="{FF2B5EF4-FFF2-40B4-BE49-F238E27FC236}">
                  <a16:creationId xmlns:a16="http://schemas.microsoft.com/office/drawing/2014/main" id="{674783E9-418B-D708-A0AE-982C48F48609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164559" y="495668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nector 48">
              <a:extLst>
                <a:ext uri="{FF2B5EF4-FFF2-40B4-BE49-F238E27FC236}">
                  <a16:creationId xmlns:a16="http://schemas.microsoft.com/office/drawing/2014/main" id="{ABA8ECC5-720D-95E0-67D1-B59FFD2F5A5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669519" y="480334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onnector 49">
              <a:extLst>
                <a:ext uri="{FF2B5EF4-FFF2-40B4-BE49-F238E27FC236}">
                  <a16:creationId xmlns:a16="http://schemas.microsoft.com/office/drawing/2014/main" id="{577483A5-685E-A5E1-89BE-B0766775A1C9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541963" y="403982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C6BA41E4-F53F-A1D5-61C3-9FB1E42CC47B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4385800" y="422621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nector 51">
              <a:extLst>
                <a:ext uri="{FF2B5EF4-FFF2-40B4-BE49-F238E27FC236}">
                  <a16:creationId xmlns:a16="http://schemas.microsoft.com/office/drawing/2014/main" id="{9D6B853E-3F16-ADB0-EB0F-786E0595CF89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414427" y="4489479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onnector 52">
              <a:extLst>
                <a:ext uri="{FF2B5EF4-FFF2-40B4-BE49-F238E27FC236}">
                  <a16:creationId xmlns:a16="http://schemas.microsoft.com/office/drawing/2014/main" id="{CB204068-3C7E-8EFC-887D-A781F32FF4DA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970952" y="3819020"/>
              <a:ext cx="91440" cy="91440"/>
            </a:xfrm>
            <a:custGeom>
              <a:avLst/>
              <a:gdLst>
                <a:gd name="connsiteX0" fmla="*/ 0 w 91440"/>
                <a:gd name="connsiteY0" fmla="*/ 45720 h 91440"/>
                <a:gd name="connsiteX1" fmla="*/ 45720 w 91440"/>
                <a:gd name="connsiteY1" fmla="*/ 0 h 91440"/>
                <a:gd name="connsiteX2" fmla="*/ 91440 w 91440"/>
                <a:gd name="connsiteY2" fmla="*/ 45720 h 91440"/>
                <a:gd name="connsiteX3" fmla="*/ 45720 w 91440"/>
                <a:gd name="connsiteY3" fmla="*/ 91440 h 91440"/>
                <a:gd name="connsiteX4" fmla="*/ 0 w 91440"/>
                <a:gd name="connsiteY4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" h="91440" fill="none" extrusionOk="0">
                  <a:moveTo>
                    <a:pt x="0" y="45720"/>
                  </a:moveTo>
                  <a:cubicBezTo>
                    <a:pt x="6086" y="21192"/>
                    <a:pt x="22712" y="-4614"/>
                    <a:pt x="45720" y="0"/>
                  </a:cubicBezTo>
                  <a:cubicBezTo>
                    <a:pt x="68728" y="-343"/>
                    <a:pt x="90564" y="21295"/>
                    <a:pt x="91440" y="45720"/>
                  </a:cubicBezTo>
                  <a:cubicBezTo>
                    <a:pt x="90948" y="66275"/>
                    <a:pt x="68912" y="94301"/>
                    <a:pt x="45720" y="91440"/>
                  </a:cubicBezTo>
                  <a:cubicBezTo>
                    <a:pt x="22959" y="92833"/>
                    <a:pt x="5950" y="72401"/>
                    <a:pt x="0" y="45720"/>
                  </a:cubicBezTo>
                  <a:close/>
                </a:path>
                <a:path w="91440" h="91440" stroke="0" extrusionOk="0">
                  <a:moveTo>
                    <a:pt x="0" y="45720"/>
                  </a:moveTo>
                  <a:cubicBezTo>
                    <a:pt x="-5142" y="17299"/>
                    <a:pt x="18015" y="921"/>
                    <a:pt x="45720" y="0"/>
                  </a:cubicBezTo>
                  <a:cubicBezTo>
                    <a:pt x="77482" y="1371"/>
                    <a:pt x="86839" y="20616"/>
                    <a:pt x="91440" y="45720"/>
                  </a:cubicBezTo>
                  <a:cubicBezTo>
                    <a:pt x="87632" y="74688"/>
                    <a:pt x="69708" y="98416"/>
                    <a:pt x="45720" y="91440"/>
                  </a:cubicBezTo>
                  <a:cubicBezTo>
                    <a:pt x="14807" y="88342"/>
                    <a:pt x="3096" y="72449"/>
                    <a:pt x="0" y="457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53D50F58-6673-3D2F-B587-41103993C531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889261" y="4348210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nnector 54">
              <a:extLst>
                <a:ext uri="{FF2B5EF4-FFF2-40B4-BE49-F238E27FC236}">
                  <a16:creationId xmlns:a16="http://schemas.microsoft.com/office/drawing/2014/main" id="{4760B2AB-7201-BECD-9A0E-ACF7680FD927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4222149" y="4760267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nnector 55">
              <a:extLst>
                <a:ext uri="{FF2B5EF4-FFF2-40B4-BE49-F238E27FC236}">
                  <a16:creationId xmlns:a16="http://schemas.microsoft.com/office/drawing/2014/main" id="{086F4C4D-956F-1AC9-E17C-07D40B092668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863140" y="512085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onnector 56">
              <a:extLst>
                <a:ext uri="{FF2B5EF4-FFF2-40B4-BE49-F238E27FC236}">
                  <a16:creationId xmlns:a16="http://schemas.microsoft.com/office/drawing/2014/main" id="{D8833056-5EC6-6EC0-25AA-A785A807CD25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001921" y="394849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onnector 57">
              <a:extLst>
                <a:ext uri="{FF2B5EF4-FFF2-40B4-BE49-F238E27FC236}">
                  <a16:creationId xmlns:a16="http://schemas.microsoft.com/office/drawing/2014/main" id="{C1D5D986-3C83-A2E5-B7D5-0D8DD343182D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481439" y="353963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onnector 58">
              <a:extLst>
                <a:ext uri="{FF2B5EF4-FFF2-40B4-BE49-F238E27FC236}">
                  <a16:creationId xmlns:a16="http://schemas.microsoft.com/office/drawing/2014/main" id="{F88A74B9-B769-D223-C3E2-1E2D4ADCE274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4202694" y="4432423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onnector 59">
              <a:extLst>
                <a:ext uri="{FF2B5EF4-FFF2-40B4-BE49-F238E27FC236}">
                  <a16:creationId xmlns:a16="http://schemas.microsoft.com/office/drawing/2014/main" id="{E097AC66-7E73-190E-EBC5-8F5B152AAFA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4112581" y="499295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nector 60">
              <a:extLst>
                <a:ext uri="{FF2B5EF4-FFF2-40B4-BE49-F238E27FC236}">
                  <a16:creationId xmlns:a16="http://schemas.microsoft.com/office/drawing/2014/main" id="{03B553DD-FB3F-C8C2-EBAB-FF30909DCE9F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573846" y="509689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onnector 61">
              <a:extLst>
                <a:ext uri="{FF2B5EF4-FFF2-40B4-BE49-F238E27FC236}">
                  <a16:creationId xmlns:a16="http://schemas.microsoft.com/office/drawing/2014/main" id="{B13211E3-8814-D546-DCE7-176F682F5B94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467657" y="486672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F5CFF315-781E-F740-AB75-0513C689F4B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244338" y="4221982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Connector 540">
              <a:extLst>
                <a:ext uri="{FF2B5EF4-FFF2-40B4-BE49-F238E27FC236}">
                  <a16:creationId xmlns:a16="http://schemas.microsoft.com/office/drawing/2014/main" id="{4ACAEB29-3E78-603B-DA50-364378DDA5A5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884667" y="4790575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Connector 544">
              <a:extLst>
                <a:ext uri="{FF2B5EF4-FFF2-40B4-BE49-F238E27FC236}">
                  <a16:creationId xmlns:a16="http://schemas.microsoft.com/office/drawing/2014/main" id="{A300548C-0EDA-AD7B-0C58-770B5C62ED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5780" y="385419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Connector 545">
              <a:extLst>
                <a:ext uri="{FF2B5EF4-FFF2-40B4-BE49-F238E27FC236}">
                  <a16:creationId xmlns:a16="http://schemas.microsoft.com/office/drawing/2014/main" id="{8E9F9D1E-A097-D4F0-FF6A-EF2F70A45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5723" y="412996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Connector 546">
              <a:extLst>
                <a:ext uri="{FF2B5EF4-FFF2-40B4-BE49-F238E27FC236}">
                  <a16:creationId xmlns:a16="http://schemas.microsoft.com/office/drawing/2014/main" id="{D3D6191F-DF77-C909-BB8B-EAA23819F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952" y="3527619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Connector 547">
              <a:extLst>
                <a:ext uri="{FF2B5EF4-FFF2-40B4-BE49-F238E27FC236}">
                  <a16:creationId xmlns:a16="http://schemas.microsoft.com/office/drawing/2014/main" id="{B5E8989E-D571-CF26-0DEF-F4FEDEC11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2865" y="428236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Connector 548">
              <a:extLst>
                <a:ext uri="{FF2B5EF4-FFF2-40B4-BE49-F238E27FC236}">
                  <a16:creationId xmlns:a16="http://schemas.microsoft.com/office/drawing/2014/main" id="{A8D09F08-4E04-51E5-0BCA-4E6D7A9E37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1038" y="3730818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Connector 549">
              <a:extLst>
                <a:ext uri="{FF2B5EF4-FFF2-40B4-BE49-F238E27FC236}">
                  <a16:creationId xmlns:a16="http://schemas.microsoft.com/office/drawing/2014/main" id="{F51CBCC9-7471-2E79-2E2E-E1CFC5942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7725" y="389047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Connector 550">
              <a:extLst>
                <a:ext uri="{FF2B5EF4-FFF2-40B4-BE49-F238E27FC236}">
                  <a16:creationId xmlns:a16="http://schemas.microsoft.com/office/drawing/2014/main" id="{C535F849-A109-3BC2-B420-D7F48DDCC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1952" y="399207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Connector 551">
              <a:extLst>
                <a:ext uri="{FF2B5EF4-FFF2-40B4-BE49-F238E27FC236}">
                  <a16:creationId xmlns:a16="http://schemas.microsoft.com/office/drawing/2014/main" id="{EEF85808-FDCA-FFFB-771C-538F77194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4867" y="451459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Connector 552">
              <a:extLst>
                <a:ext uri="{FF2B5EF4-FFF2-40B4-BE49-F238E27FC236}">
                  <a16:creationId xmlns:a16="http://schemas.microsoft.com/office/drawing/2014/main" id="{F5C54A36-6B36-F89D-BB2C-96F74AA384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6866" y="4485560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Connector 553">
              <a:extLst>
                <a:ext uri="{FF2B5EF4-FFF2-40B4-BE49-F238E27FC236}">
                  <a16:creationId xmlns:a16="http://schemas.microsoft.com/office/drawing/2014/main" id="{60598BEF-E18F-9000-45B3-8A9132B0E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4237" y="428236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Connector 554">
              <a:extLst>
                <a:ext uri="{FF2B5EF4-FFF2-40B4-BE49-F238E27FC236}">
                  <a16:creationId xmlns:a16="http://schemas.microsoft.com/office/drawing/2014/main" id="{6BCAD8E2-F52D-2040-E564-68F29D67F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7095" y="428236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Connector 555">
              <a:extLst>
                <a:ext uri="{FF2B5EF4-FFF2-40B4-BE49-F238E27FC236}">
                  <a16:creationId xmlns:a16="http://schemas.microsoft.com/office/drawing/2014/main" id="{ED2A1947-6467-1375-FAB8-5ED8974960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8123" y="4587161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Connector 556">
              <a:extLst>
                <a:ext uri="{FF2B5EF4-FFF2-40B4-BE49-F238E27FC236}">
                  <a16:creationId xmlns:a16="http://schemas.microsoft.com/office/drawing/2014/main" id="{9D72092C-4936-83F6-437D-6BC187ABF3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2029" y="3831289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Connector 557">
              <a:extLst>
                <a:ext uri="{FF2B5EF4-FFF2-40B4-BE49-F238E27FC236}">
                  <a16:creationId xmlns:a16="http://schemas.microsoft.com/office/drawing/2014/main" id="{548CE8F8-427C-ADE9-E3F9-FAA9AB32A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4486" y="437557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Connector 558">
              <a:extLst>
                <a:ext uri="{FF2B5EF4-FFF2-40B4-BE49-F238E27FC236}">
                  <a16:creationId xmlns:a16="http://schemas.microsoft.com/office/drawing/2014/main" id="{7FADA31C-02BF-0FB2-9D23-91C284749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4429" y="4651345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Connector 559">
              <a:extLst>
                <a:ext uri="{FF2B5EF4-FFF2-40B4-BE49-F238E27FC236}">
                  <a16:creationId xmlns:a16="http://schemas.microsoft.com/office/drawing/2014/main" id="{8E15EF67-ADE4-AF7C-4712-CF758A3A9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571" y="480374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Connector 560">
              <a:extLst>
                <a:ext uri="{FF2B5EF4-FFF2-40B4-BE49-F238E27FC236}">
                  <a16:creationId xmlns:a16="http://schemas.microsoft.com/office/drawing/2014/main" id="{E841A512-44DB-583C-6F9E-27D07329C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9744" y="425220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Connector 561">
              <a:extLst>
                <a:ext uri="{FF2B5EF4-FFF2-40B4-BE49-F238E27FC236}">
                  <a16:creationId xmlns:a16="http://schemas.microsoft.com/office/drawing/2014/main" id="{85E47BF7-1533-FFE0-21E5-00F4A81FAD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0601" y="4223173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Connector 562">
              <a:extLst>
                <a:ext uri="{FF2B5EF4-FFF2-40B4-BE49-F238E27FC236}">
                  <a16:creationId xmlns:a16="http://schemas.microsoft.com/office/drawing/2014/main" id="{5946EE6B-AC70-1501-220D-AC622F73CC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0658" y="4513459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Connector 563">
              <a:extLst>
                <a:ext uri="{FF2B5EF4-FFF2-40B4-BE49-F238E27FC236}">
                  <a16:creationId xmlns:a16="http://schemas.microsoft.com/office/drawing/2014/main" id="{5D2C0E35-1639-9DA3-07A1-D8F0A3846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3573" y="503597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Connector 564">
              <a:extLst>
                <a:ext uri="{FF2B5EF4-FFF2-40B4-BE49-F238E27FC236}">
                  <a16:creationId xmlns:a16="http://schemas.microsoft.com/office/drawing/2014/main" id="{0B6B343F-3726-FF28-7395-639091D1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5572" y="5006944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Connector 565">
              <a:extLst>
                <a:ext uri="{FF2B5EF4-FFF2-40B4-BE49-F238E27FC236}">
                  <a16:creationId xmlns:a16="http://schemas.microsoft.com/office/drawing/2014/main" id="{CD78041F-F8FE-AB7B-2D12-3E09D9F731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0371" y="358454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Connector 566">
              <a:extLst>
                <a:ext uri="{FF2B5EF4-FFF2-40B4-BE49-F238E27FC236}">
                  <a16:creationId xmlns:a16="http://schemas.microsoft.com/office/drawing/2014/main" id="{F6F2C370-1D92-19B3-1A74-C8FD64A971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4487" y="3671631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Connector 567">
              <a:extLst>
                <a:ext uri="{FF2B5EF4-FFF2-40B4-BE49-F238E27FC236}">
                  <a16:creationId xmlns:a16="http://schemas.microsoft.com/office/drawing/2014/main" id="{19C963FD-35FC-7E25-9485-184225F89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2943" y="480374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Connector 568">
              <a:extLst>
                <a:ext uri="{FF2B5EF4-FFF2-40B4-BE49-F238E27FC236}">
                  <a16:creationId xmlns:a16="http://schemas.microsoft.com/office/drawing/2014/main" id="{58C7D471-2FDB-7879-52C9-E082348B1B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5801" y="480374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Connector 569">
              <a:extLst>
                <a:ext uri="{FF2B5EF4-FFF2-40B4-BE49-F238E27FC236}">
                  <a16:creationId xmlns:a16="http://schemas.microsoft.com/office/drawing/2014/main" id="{A611D006-45A3-14AC-A279-B4FED2650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1401" y="4774717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Connector 570">
              <a:extLst>
                <a:ext uri="{FF2B5EF4-FFF2-40B4-BE49-F238E27FC236}">
                  <a16:creationId xmlns:a16="http://schemas.microsoft.com/office/drawing/2014/main" id="{42AC1718-0202-07E6-2AAB-A126D1FC4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6829" y="394740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Connector 571">
              <a:extLst>
                <a:ext uri="{FF2B5EF4-FFF2-40B4-BE49-F238E27FC236}">
                  <a16:creationId xmlns:a16="http://schemas.microsoft.com/office/drawing/2014/main" id="{068C0191-5A40-DCD8-AF73-E0162EFD00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6829" y="4803745"/>
              <a:ext cx="91440" cy="9144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3" name="Connector 572">
            <a:extLst>
              <a:ext uri="{FF2B5EF4-FFF2-40B4-BE49-F238E27FC236}">
                <a16:creationId xmlns:a16="http://schemas.microsoft.com/office/drawing/2014/main" id="{5C5EE811-7F0A-B04A-015C-A6FAF8DD3A11}"/>
              </a:ext>
            </a:extLst>
          </p:cNvPr>
          <p:cNvSpPr>
            <a:spLocks noChangeAspect="1"/>
          </p:cNvSpPr>
          <p:nvPr/>
        </p:nvSpPr>
        <p:spPr>
          <a:xfrm>
            <a:off x="7418694" y="2308193"/>
            <a:ext cx="1962941" cy="1962941"/>
          </a:xfrm>
          <a:prstGeom prst="flowChartConnector">
            <a:avLst/>
          </a:prstGeom>
          <a:solidFill>
            <a:srgbClr val="BEBEBE">
              <a:alpha val="50196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07384328-4DE6-59E0-ACE6-C7ED00FF2BFD}"/>
              </a:ext>
            </a:extLst>
          </p:cNvPr>
          <p:cNvGrpSpPr/>
          <p:nvPr/>
        </p:nvGrpSpPr>
        <p:grpSpPr>
          <a:xfrm>
            <a:off x="7480995" y="2333629"/>
            <a:ext cx="1823936" cy="1848342"/>
            <a:chOff x="7437619" y="3432771"/>
            <a:chExt cx="1823936" cy="1848342"/>
          </a:xfrm>
        </p:grpSpPr>
        <p:sp>
          <p:nvSpPr>
            <p:cNvPr id="575" name="Connector 574">
              <a:extLst>
                <a:ext uri="{FF2B5EF4-FFF2-40B4-BE49-F238E27FC236}">
                  <a16:creationId xmlns:a16="http://schemas.microsoft.com/office/drawing/2014/main" id="{18538675-DA56-5922-093C-4109B399C6BB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847273" y="390141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onnector 255">
              <a:extLst>
                <a:ext uri="{FF2B5EF4-FFF2-40B4-BE49-F238E27FC236}">
                  <a16:creationId xmlns:a16="http://schemas.microsoft.com/office/drawing/2014/main" id="{977E1DED-097E-2E36-F6EE-E495950B40F5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388126" y="348432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onnector 256">
              <a:extLst>
                <a:ext uri="{FF2B5EF4-FFF2-40B4-BE49-F238E27FC236}">
                  <a16:creationId xmlns:a16="http://schemas.microsoft.com/office/drawing/2014/main" id="{FA7BC1EE-8074-905F-12B6-EDCA3A81206E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14366" y="385688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onnector 257">
              <a:extLst>
                <a:ext uri="{FF2B5EF4-FFF2-40B4-BE49-F238E27FC236}">
                  <a16:creationId xmlns:a16="http://schemas.microsoft.com/office/drawing/2014/main" id="{DAAB32D9-E381-D8F4-48F8-6010E544B2F3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485614" y="447101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Connector 258">
              <a:extLst>
                <a:ext uri="{FF2B5EF4-FFF2-40B4-BE49-F238E27FC236}">
                  <a16:creationId xmlns:a16="http://schemas.microsoft.com/office/drawing/2014/main" id="{73C45315-B073-4376-09C0-1E5FFFEC082E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653108" y="470283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Connector 259">
              <a:extLst>
                <a:ext uri="{FF2B5EF4-FFF2-40B4-BE49-F238E27FC236}">
                  <a16:creationId xmlns:a16="http://schemas.microsoft.com/office/drawing/2014/main" id="{98C54E8B-7D6B-1A23-FDC8-54F86D34251F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386992" y="401414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Connector 260">
              <a:extLst>
                <a:ext uri="{FF2B5EF4-FFF2-40B4-BE49-F238E27FC236}">
                  <a16:creationId xmlns:a16="http://schemas.microsoft.com/office/drawing/2014/main" id="{05609FAB-0D64-6F0D-8082-802400E1F3DF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210610" y="486744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onnector 261">
              <a:extLst>
                <a:ext uri="{FF2B5EF4-FFF2-40B4-BE49-F238E27FC236}">
                  <a16:creationId xmlns:a16="http://schemas.microsoft.com/office/drawing/2014/main" id="{3357BFB6-4BB1-FA58-8EE6-CDE1674976A6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34158" y="436190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onnector 262">
              <a:extLst>
                <a:ext uri="{FF2B5EF4-FFF2-40B4-BE49-F238E27FC236}">
                  <a16:creationId xmlns:a16="http://schemas.microsoft.com/office/drawing/2014/main" id="{490FA49E-692E-B911-8719-E41AE8D87D5D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546728" y="415449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onnector 263">
              <a:extLst>
                <a:ext uri="{FF2B5EF4-FFF2-40B4-BE49-F238E27FC236}">
                  <a16:creationId xmlns:a16="http://schemas.microsoft.com/office/drawing/2014/main" id="{45783439-F6C1-BEA1-BD02-5D46B052E4E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694295" y="366753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Connector 264">
              <a:extLst>
                <a:ext uri="{FF2B5EF4-FFF2-40B4-BE49-F238E27FC236}">
                  <a16:creationId xmlns:a16="http://schemas.microsoft.com/office/drawing/2014/main" id="{7956B94E-7B5A-8FEA-CE31-5C5D9F5BE2D4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9005270" y="429797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Connector 265">
              <a:extLst>
                <a:ext uri="{FF2B5EF4-FFF2-40B4-BE49-F238E27FC236}">
                  <a16:creationId xmlns:a16="http://schemas.microsoft.com/office/drawing/2014/main" id="{2F19EEB7-D866-5945-DCD0-B6E03DDFF4BF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773994" y="48841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Connector 266">
              <a:extLst>
                <a:ext uri="{FF2B5EF4-FFF2-40B4-BE49-F238E27FC236}">
                  <a16:creationId xmlns:a16="http://schemas.microsoft.com/office/drawing/2014/main" id="{F12F643F-2852-6EB2-F36F-F9038D6034E0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803147" y="408208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onnector 267">
              <a:extLst>
                <a:ext uri="{FF2B5EF4-FFF2-40B4-BE49-F238E27FC236}">
                  <a16:creationId xmlns:a16="http://schemas.microsoft.com/office/drawing/2014/main" id="{FA2FA1E9-6EB0-101B-FCA8-D91ACA8424A6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717898" y="443478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Connector 268">
              <a:extLst>
                <a:ext uri="{FF2B5EF4-FFF2-40B4-BE49-F238E27FC236}">
                  <a16:creationId xmlns:a16="http://schemas.microsoft.com/office/drawing/2014/main" id="{608F1B0A-0015-A406-0E81-1EB6242D3131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534158" y="389760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Connector 269">
              <a:extLst>
                <a:ext uri="{FF2B5EF4-FFF2-40B4-BE49-F238E27FC236}">
                  <a16:creationId xmlns:a16="http://schemas.microsoft.com/office/drawing/2014/main" id="{06672708-EA0E-1A4D-9542-4E77F2E1F5F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960941" y="35527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Connector 270">
              <a:extLst>
                <a:ext uri="{FF2B5EF4-FFF2-40B4-BE49-F238E27FC236}">
                  <a16:creationId xmlns:a16="http://schemas.microsoft.com/office/drawing/2014/main" id="{789DE607-F618-0D32-18D8-2114CBE166A0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162800" y="370611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onnector 271">
              <a:extLst>
                <a:ext uri="{FF2B5EF4-FFF2-40B4-BE49-F238E27FC236}">
                  <a16:creationId xmlns:a16="http://schemas.microsoft.com/office/drawing/2014/main" id="{196084F4-CFFC-52A3-A02E-0EFCF43F94AD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662798" y="417040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onnector 272">
              <a:extLst>
                <a:ext uri="{FF2B5EF4-FFF2-40B4-BE49-F238E27FC236}">
                  <a16:creationId xmlns:a16="http://schemas.microsoft.com/office/drawing/2014/main" id="{326BEEB5-20D7-9367-B602-77B547807667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830427" y="396921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Connector 273">
              <a:extLst>
                <a:ext uri="{FF2B5EF4-FFF2-40B4-BE49-F238E27FC236}">
                  <a16:creationId xmlns:a16="http://schemas.microsoft.com/office/drawing/2014/main" id="{706382A3-05BF-BF66-3AC9-D90912026E04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918626" y="435381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Connector 274">
              <a:extLst>
                <a:ext uri="{FF2B5EF4-FFF2-40B4-BE49-F238E27FC236}">
                  <a16:creationId xmlns:a16="http://schemas.microsoft.com/office/drawing/2014/main" id="{90E88FE2-9714-BAD5-6AF1-78CBF9D45187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706201" y="377101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Connector 275">
              <a:extLst>
                <a:ext uri="{FF2B5EF4-FFF2-40B4-BE49-F238E27FC236}">
                  <a16:creationId xmlns:a16="http://schemas.microsoft.com/office/drawing/2014/main" id="{2951B656-9D10-0745-842B-FAB34BA52CED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202035" y="392694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Connector 276">
              <a:extLst>
                <a:ext uri="{FF2B5EF4-FFF2-40B4-BE49-F238E27FC236}">
                  <a16:creationId xmlns:a16="http://schemas.microsoft.com/office/drawing/2014/main" id="{EFD1DC1D-A109-59E0-309C-ED55094BCEC4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333511" y="468980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Connector 277">
              <a:extLst>
                <a:ext uri="{FF2B5EF4-FFF2-40B4-BE49-F238E27FC236}">
                  <a16:creationId xmlns:a16="http://schemas.microsoft.com/office/drawing/2014/main" id="{BA2D9D28-7016-B751-000A-AE921F86F28B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488729" y="450774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Connector 278">
              <a:extLst>
                <a:ext uri="{FF2B5EF4-FFF2-40B4-BE49-F238E27FC236}">
                  <a16:creationId xmlns:a16="http://schemas.microsoft.com/office/drawing/2014/main" id="{FB885DD5-AE0D-C92F-4037-5884FE6CF7D8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458736" y="42394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Connector 279">
              <a:extLst>
                <a:ext uri="{FF2B5EF4-FFF2-40B4-BE49-F238E27FC236}">
                  <a16:creationId xmlns:a16="http://schemas.microsoft.com/office/drawing/2014/main" id="{CAFAD325-67D9-7A8B-6EFC-AD943D575241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905663" y="491280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Connector 280">
              <a:extLst>
                <a:ext uri="{FF2B5EF4-FFF2-40B4-BE49-F238E27FC236}">
                  <a16:creationId xmlns:a16="http://schemas.microsoft.com/office/drawing/2014/main" id="{8BF43902-7161-34ED-148B-4C5CB847D84A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984634" y="438320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Connector 281">
              <a:extLst>
                <a:ext uri="{FF2B5EF4-FFF2-40B4-BE49-F238E27FC236}">
                  <a16:creationId xmlns:a16="http://schemas.microsoft.com/office/drawing/2014/main" id="{9147B403-75A7-AEB9-A914-0DE0DB7A7A5D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649634" y="397286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Connector 282">
              <a:extLst>
                <a:ext uri="{FF2B5EF4-FFF2-40B4-BE49-F238E27FC236}">
                  <a16:creationId xmlns:a16="http://schemas.microsoft.com/office/drawing/2014/main" id="{6E323985-79D1-495D-0773-3BD700312242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006786" y="361043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onnector 374">
              <a:extLst>
                <a:ext uri="{FF2B5EF4-FFF2-40B4-BE49-F238E27FC236}">
                  <a16:creationId xmlns:a16="http://schemas.microsoft.com/office/drawing/2014/main" id="{B7188107-1303-4DE9-70D3-B9B1CC32BECB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874015" y="477835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onnector 375">
              <a:extLst>
                <a:ext uri="{FF2B5EF4-FFF2-40B4-BE49-F238E27FC236}">
                  <a16:creationId xmlns:a16="http://schemas.microsoft.com/office/drawing/2014/main" id="{F939B808-D2B4-6B08-0C80-C99F719955C3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396605" y="518967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onnector 376">
              <a:extLst>
                <a:ext uri="{FF2B5EF4-FFF2-40B4-BE49-F238E27FC236}">
                  <a16:creationId xmlns:a16="http://schemas.microsoft.com/office/drawing/2014/main" id="{ED700C30-569A-4F62-BB1D-836DDC63CE90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910306" y="402803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Connector 377">
              <a:extLst>
                <a:ext uri="{FF2B5EF4-FFF2-40B4-BE49-F238E27FC236}">
                  <a16:creationId xmlns:a16="http://schemas.microsoft.com/office/drawing/2014/main" id="{C8FC5B98-4AC8-21BA-BDF9-835A92B037A4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670772" y="430060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Connector 378">
              <a:extLst>
                <a:ext uri="{FF2B5EF4-FFF2-40B4-BE49-F238E27FC236}">
                  <a16:creationId xmlns:a16="http://schemas.microsoft.com/office/drawing/2014/main" id="{7C34CF82-5046-F384-EE72-1F51D986697E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758005" y="373961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Connector 379">
              <a:extLst>
                <a:ext uri="{FF2B5EF4-FFF2-40B4-BE49-F238E27FC236}">
                  <a16:creationId xmlns:a16="http://schemas.microsoft.com/office/drawing/2014/main" id="{3C1AAA5F-9752-C672-6A99-0C79B5A84E81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296199" y="363290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Connector 380">
              <a:extLst>
                <a:ext uri="{FF2B5EF4-FFF2-40B4-BE49-F238E27FC236}">
                  <a16:creationId xmlns:a16="http://schemas.microsoft.com/office/drawing/2014/main" id="{56A928C3-1F1F-DEA1-746D-818D9010F6CE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403569" y="386252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Connector 381">
              <a:extLst>
                <a:ext uri="{FF2B5EF4-FFF2-40B4-BE49-F238E27FC236}">
                  <a16:creationId xmlns:a16="http://schemas.microsoft.com/office/drawing/2014/main" id="{7582E106-E281-AC78-552B-6C876CF1FC8A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8630197" y="450611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Connector 575">
              <a:extLst>
                <a:ext uri="{FF2B5EF4-FFF2-40B4-BE49-F238E27FC236}">
                  <a16:creationId xmlns:a16="http://schemas.microsoft.com/office/drawing/2014/main" id="{F7722C51-B3FE-5B31-FCC2-20D8B37BBC53}"/>
                </a:ext>
              </a:extLst>
            </p:cNvPr>
            <p:cNvSpPr>
              <a:spLocks noChangeAspect="1"/>
            </p:cNvSpPr>
            <p:nvPr/>
          </p:nvSpPr>
          <p:spPr>
            <a:xfrm rot="7878585">
              <a:off x="7986956" y="394081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Connector 576">
              <a:extLst>
                <a:ext uri="{FF2B5EF4-FFF2-40B4-BE49-F238E27FC236}">
                  <a16:creationId xmlns:a16="http://schemas.microsoft.com/office/drawing/2014/main" id="{5F3610EF-9F68-54A8-D578-B617B4194D20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407950" y="369236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Connector 577">
              <a:extLst>
                <a:ext uri="{FF2B5EF4-FFF2-40B4-BE49-F238E27FC236}">
                  <a16:creationId xmlns:a16="http://schemas.microsoft.com/office/drawing/2014/main" id="{8F018B33-4425-C662-1F6D-D674E620A9CF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791207" y="375875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Connector 578">
              <a:extLst>
                <a:ext uri="{FF2B5EF4-FFF2-40B4-BE49-F238E27FC236}">
                  <a16:creationId xmlns:a16="http://schemas.microsoft.com/office/drawing/2014/main" id="{FD593A84-2380-C33E-16E2-AE201D67700F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821620" y="428560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Connector 579">
              <a:extLst>
                <a:ext uri="{FF2B5EF4-FFF2-40B4-BE49-F238E27FC236}">
                  <a16:creationId xmlns:a16="http://schemas.microsoft.com/office/drawing/2014/main" id="{9F7B6131-AC3F-B296-2B98-345AE4B2BE14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593738" y="434100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Connector 580">
              <a:extLst>
                <a:ext uri="{FF2B5EF4-FFF2-40B4-BE49-F238E27FC236}">
                  <a16:creationId xmlns:a16="http://schemas.microsoft.com/office/drawing/2014/main" id="{C4900B0F-710A-B2DF-98F7-3A79551B4C26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214310" y="511743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Connector 581">
              <a:extLst>
                <a:ext uri="{FF2B5EF4-FFF2-40B4-BE49-F238E27FC236}">
                  <a16:creationId xmlns:a16="http://schemas.microsoft.com/office/drawing/2014/main" id="{DFE80865-106B-4CF0-C4A0-EF53222A0776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186628" y="41113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Connector 582">
              <a:extLst>
                <a:ext uri="{FF2B5EF4-FFF2-40B4-BE49-F238E27FC236}">
                  <a16:creationId xmlns:a16="http://schemas.microsoft.com/office/drawing/2014/main" id="{7D90C666-F760-11A2-652E-0499F2B509AE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707571" y="480985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Connector 583">
              <a:extLst>
                <a:ext uri="{FF2B5EF4-FFF2-40B4-BE49-F238E27FC236}">
                  <a16:creationId xmlns:a16="http://schemas.microsoft.com/office/drawing/2014/main" id="{7B17BF0A-0CFC-9FAA-EADE-D247A68FE2C5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212386" y="460612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Connector 584">
              <a:extLst>
                <a:ext uri="{FF2B5EF4-FFF2-40B4-BE49-F238E27FC236}">
                  <a16:creationId xmlns:a16="http://schemas.microsoft.com/office/drawing/2014/main" id="{BEC8E9ED-0E16-34C4-0143-076640C7D70F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733654" y="483289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Connector 585">
              <a:extLst>
                <a:ext uri="{FF2B5EF4-FFF2-40B4-BE49-F238E27FC236}">
                  <a16:creationId xmlns:a16="http://schemas.microsoft.com/office/drawing/2014/main" id="{1A36F31E-1333-2105-9235-580A8C65E7E7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467509" y="439921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Connector 586">
              <a:extLst>
                <a:ext uri="{FF2B5EF4-FFF2-40B4-BE49-F238E27FC236}">
                  <a16:creationId xmlns:a16="http://schemas.microsoft.com/office/drawing/2014/main" id="{9A85C024-DA5C-8EC7-7A56-13A9BAF655D6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809385" y="383753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Connector 587">
              <a:extLst>
                <a:ext uri="{FF2B5EF4-FFF2-40B4-BE49-F238E27FC236}">
                  <a16:creationId xmlns:a16="http://schemas.microsoft.com/office/drawing/2014/main" id="{F1541F81-DB76-8D24-F7F3-BBD86E1768C3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9094145" y="439968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Connector 588">
              <a:extLst>
                <a:ext uri="{FF2B5EF4-FFF2-40B4-BE49-F238E27FC236}">
                  <a16:creationId xmlns:a16="http://schemas.microsoft.com/office/drawing/2014/main" id="{7E862835-A190-EA00-D606-3DD6844FC7FD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849764" y="459307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Connector 589">
              <a:extLst>
                <a:ext uri="{FF2B5EF4-FFF2-40B4-BE49-F238E27FC236}">
                  <a16:creationId xmlns:a16="http://schemas.microsoft.com/office/drawing/2014/main" id="{B8D207EC-9B71-C571-01F0-5B558F612E2E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056893" y="489100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Connector 590">
              <a:extLst>
                <a:ext uri="{FF2B5EF4-FFF2-40B4-BE49-F238E27FC236}">
                  <a16:creationId xmlns:a16="http://schemas.microsoft.com/office/drawing/2014/main" id="{D1924D44-11E9-CBFC-8DB2-5A2CFABB0DAB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533220" y="467172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Connector 591">
              <a:extLst>
                <a:ext uri="{FF2B5EF4-FFF2-40B4-BE49-F238E27FC236}">
                  <a16:creationId xmlns:a16="http://schemas.microsoft.com/office/drawing/2014/main" id="{C3AF7CF9-B150-C083-D663-B86F5BF42B88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558763" y="412364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Connector 592">
              <a:extLst>
                <a:ext uri="{FF2B5EF4-FFF2-40B4-BE49-F238E27FC236}">
                  <a16:creationId xmlns:a16="http://schemas.microsoft.com/office/drawing/2014/main" id="{C0B3EBC4-6427-6ECA-FF5D-8B965FA16EF6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807434" y="407450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Connector 593">
              <a:extLst>
                <a:ext uri="{FF2B5EF4-FFF2-40B4-BE49-F238E27FC236}">
                  <a16:creationId xmlns:a16="http://schemas.microsoft.com/office/drawing/2014/main" id="{5FDED8C3-127A-FBA5-E9BF-DF8F9DCA7014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8486598" y="400891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Connector 594">
              <a:extLst>
                <a:ext uri="{FF2B5EF4-FFF2-40B4-BE49-F238E27FC236}">
                  <a16:creationId xmlns:a16="http://schemas.microsoft.com/office/drawing/2014/main" id="{047C9213-BDB4-812F-218D-F3FDDECC43CA}"/>
                </a:ext>
              </a:extLst>
            </p:cNvPr>
            <p:cNvSpPr>
              <a:spLocks noChangeAspect="1"/>
            </p:cNvSpPr>
            <p:nvPr/>
          </p:nvSpPr>
          <p:spPr>
            <a:xfrm rot="3311526">
              <a:off x="7783483" y="449773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Connector 595">
              <a:extLst>
                <a:ext uri="{FF2B5EF4-FFF2-40B4-BE49-F238E27FC236}">
                  <a16:creationId xmlns:a16="http://schemas.microsoft.com/office/drawing/2014/main" id="{42969CEE-02EB-ED6A-9FAF-AD31D4FE86D1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895443" y="388288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Connector 596">
              <a:extLst>
                <a:ext uri="{FF2B5EF4-FFF2-40B4-BE49-F238E27FC236}">
                  <a16:creationId xmlns:a16="http://schemas.microsoft.com/office/drawing/2014/main" id="{884355AE-B949-B7DD-1FB6-7D3DA9A4DA24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521683" y="425544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Connector 597">
              <a:extLst>
                <a:ext uri="{FF2B5EF4-FFF2-40B4-BE49-F238E27FC236}">
                  <a16:creationId xmlns:a16="http://schemas.microsoft.com/office/drawing/2014/main" id="{D7395BF2-08D5-382D-7604-3EE866A1EAD9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992931" y="486957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Connector 598">
              <a:extLst>
                <a:ext uri="{FF2B5EF4-FFF2-40B4-BE49-F238E27FC236}">
                  <a16:creationId xmlns:a16="http://schemas.microsoft.com/office/drawing/2014/main" id="{7534EF05-A288-18DC-87F2-020775C3AABB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160425" y="510138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Connector 599">
              <a:extLst>
                <a:ext uri="{FF2B5EF4-FFF2-40B4-BE49-F238E27FC236}">
                  <a16:creationId xmlns:a16="http://schemas.microsoft.com/office/drawing/2014/main" id="{FC5ECD39-C008-D4F4-B4FC-E1394235E4A4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894309" y="441270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Connector 600">
              <a:extLst>
                <a:ext uri="{FF2B5EF4-FFF2-40B4-BE49-F238E27FC236}">
                  <a16:creationId xmlns:a16="http://schemas.microsoft.com/office/drawing/2014/main" id="{B8CBC813-CA44-A55F-7332-CAF22FF48782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575441" y="505237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Connector 601">
              <a:extLst>
                <a:ext uri="{FF2B5EF4-FFF2-40B4-BE49-F238E27FC236}">
                  <a16:creationId xmlns:a16="http://schemas.microsoft.com/office/drawing/2014/main" id="{0A1098D1-F844-6C14-7425-5A3E8DCB19B0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541475" y="476045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Connector 602">
              <a:extLst>
                <a:ext uri="{FF2B5EF4-FFF2-40B4-BE49-F238E27FC236}">
                  <a16:creationId xmlns:a16="http://schemas.microsoft.com/office/drawing/2014/main" id="{B1F993E4-A395-69FA-A3AA-8643A378F5D0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54045" y="455304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Connector 603">
              <a:extLst>
                <a:ext uri="{FF2B5EF4-FFF2-40B4-BE49-F238E27FC236}">
                  <a16:creationId xmlns:a16="http://schemas.microsoft.com/office/drawing/2014/main" id="{BC9EEACF-77AB-363E-3404-2EB970E55592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201612" y="406608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Connector 604">
              <a:extLst>
                <a:ext uri="{FF2B5EF4-FFF2-40B4-BE49-F238E27FC236}">
                  <a16:creationId xmlns:a16="http://schemas.microsoft.com/office/drawing/2014/main" id="{16A1DD12-D273-3BF9-4757-2CFF97DE93F9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310464" y="448063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Connector 605">
              <a:extLst>
                <a:ext uri="{FF2B5EF4-FFF2-40B4-BE49-F238E27FC236}">
                  <a16:creationId xmlns:a16="http://schemas.microsoft.com/office/drawing/2014/main" id="{58AF3420-0008-EA48-611B-0E7C54B28436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225214" y="483333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Connector 606">
              <a:extLst>
                <a:ext uri="{FF2B5EF4-FFF2-40B4-BE49-F238E27FC236}">
                  <a16:creationId xmlns:a16="http://schemas.microsoft.com/office/drawing/2014/main" id="{8F3904BF-71C9-499D-58B9-524A365BD20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41475" y="429616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Connector 607">
              <a:extLst>
                <a:ext uri="{FF2B5EF4-FFF2-40B4-BE49-F238E27FC236}">
                  <a16:creationId xmlns:a16="http://schemas.microsoft.com/office/drawing/2014/main" id="{B82068B7-B08B-2CB1-8732-DC4B1C1308E5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468258" y="395134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Connector 608">
              <a:extLst>
                <a:ext uri="{FF2B5EF4-FFF2-40B4-BE49-F238E27FC236}">
                  <a16:creationId xmlns:a16="http://schemas.microsoft.com/office/drawing/2014/main" id="{BF5A2FF4-D60B-DDDA-2095-D8A95AD7BEE1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670116" y="410466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Connector 609">
              <a:extLst>
                <a:ext uri="{FF2B5EF4-FFF2-40B4-BE49-F238E27FC236}">
                  <a16:creationId xmlns:a16="http://schemas.microsoft.com/office/drawing/2014/main" id="{56F110DE-FE82-3D13-46B2-90410A605584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9170115" y="456895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Connector 610">
              <a:extLst>
                <a:ext uri="{FF2B5EF4-FFF2-40B4-BE49-F238E27FC236}">
                  <a16:creationId xmlns:a16="http://schemas.microsoft.com/office/drawing/2014/main" id="{E12823ED-3259-4123-A9F2-34CC010F9ABE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337744" y="436776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Connector 611">
              <a:extLst>
                <a:ext uri="{FF2B5EF4-FFF2-40B4-BE49-F238E27FC236}">
                  <a16:creationId xmlns:a16="http://schemas.microsoft.com/office/drawing/2014/main" id="{2F4E1310-2FF6-15FD-A6D2-FF01504DABBC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871597" y="407901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Connector 612">
              <a:extLst>
                <a:ext uri="{FF2B5EF4-FFF2-40B4-BE49-F238E27FC236}">
                  <a16:creationId xmlns:a16="http://schemas.microsoft.com/office/drawing/2014/main" id="{AFFABA5A-E3EB-818B-35D5-E1AE19946FD6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412450" y="366192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Connector 613">
              <a:extLst>
                <a:ext uri="{FF2B5EF4-FFF2-40B4-BE49-F238E27FC236}">
                  <a16:creationId xmlns:a16="http://schemas.microsoft.com/office/drawing/2014/main" id="{B8AB9750-9E1D-37F6-DFE2-D845AD98B75C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38690" y="403448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Connector 614">
              <a:extLst>
                <a:ext uri="{FF2B5EF4-FFF2-40B4-BE49-F238E27FC236}">
                  <a16:creationId xmlns:a16="http://schemas.microsoft.com/office/drawing/2014/main" id="{FB4894BB-253B-2731-3CC7-6A386892AD0F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509938" y="464862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Connector 615">
              <a:extLst>
                <a:ext uri="{FF2B5EF4-FFF2-40B4-BE49-F238E27FC236}">
                  <a16:creationId xmlns:a16="http://schemas.microsoft.com/office/drawing/2014/main" id="{148EDE48-5B59-7464-C492-FB93FF917BE5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677432" y="488043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Connector 616">
              <a:extLst>
                <a:ext uri="{FF2B5EF4-FFF2-40B4-BE49-F238E27FC236}">
                  <a16:creationId xmlns:a16="http://schemas.microsoft.com/office/drawing/2014/main" id="{78FECB91-7454-5CBD-57DD-309449F47BF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411316" y="419174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Connector 617">
              <a:extLst>
                <a:ext uri="{FF2B5EF4-FFF2-40B4-BE49-F238E27FC236}">
                  <a16:creationId xmlns:a16="http://schemas.microsoft.com/office/drawing/2014/main" id="{D3FB9596-D9A4-2F99-8185-FDF5D9B53E2C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234934" y="504505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Connector 618">
              <a:extLst>
                <a:ext uri="{FF2B5EF4-FFF2-40B4-BE49-F238E27FC236}">
                  <a16:creationId xmlns:a16="http://schemas.microsoft.com/office/drawing/2014/main" id="{7FEDCDF8-0DB3-965E-952E-1F9573C2C7BC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058482" y="453950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Connector 619">
              <a:extLst>
                <a:ext uri="{FF2B5EF4-FFF2-40B4-BE49-F238E27FC236}">
                  <a16:creationId xmlns:a16="http://schemas.microsoft.com/office/drawing/2014/main" id="{9E19E657-FE5B-0C3A-16A5-21F3F38FB6F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571052" y="43320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Connector 620">
              <a:extLst>
                <a:ext uri="{FF2B5EF4-FFF2-40B4-BE49-F238E27FC236}">
                  <a16:creationId xmlns:a16="http://schemas.microsoft.com/office/drawing/2014/main" id="{D59B0CEB-1D9B-3471-2A81-85962FC22D60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718619" y="384513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Connector 621">
              <a:extLst>
                <a:ext uri="{FF2B5EF4-FFF2-40B4-BE49-F238E27FC236}">
                  <a16:creationId xmlns:a16="http://schemas.microsoft.com/office/drawing/2014/main" id="{202FBAD9-4B88-4786-704B-72E49E95A8B4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9029594" y="447557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Connector 622">
              <a:extLst>
                <a:ext uri="{FF2B5EF4-FFF2-40B4-BE49-F238E27FC236}">
                  <a16:creationId xmlns:a16="http://schemas.microsoft.com/office/drawing/2014/main" id="{316213E0-7E84-D758-0C38-17D150A94D73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798318" y="506176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Connector 623">
              <a:extLst>
                <a:ext uri="{FF2B5EF4-FFF2-40B4-BE49-F238E27FC236}">
                  <a16:creationId xmlns:a16="http://schemas.microsoft.com/office/drawing/2014/main" id="{259ABF34-E3F0-FF55-2FEC-F070CBC8FB48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827471" y="425968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Connector 624">
              <a:extLst>
                <a:ext uri="{FF2B5EF4-FFF2-40B4-BE49-F238E27FC236}">
                  <a16:creationId xmlns:a16="http://schemas.microsoft.com/office/drawing/2014/main" id="{7CEFA32A-325F-3320-BF2E-89E497344E5D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742222" y="461238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Connector 625">
              <a:extLst>
                <a:ext uri="{FF2B5EF4-FFF2-40B4-BE49-F238E27FC236}">
                  <a16:creationId xmlns:a16="http://schemas.microsoft.com/office/drawing/2014/main" id="{D27EF495-D67B-853E-4EB3-EA36FF96269E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558482" y="407520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Connector 626">
              <a:extLst>
                <a:ext uri="{FF2B5EF4-FFF2-40B4-BE49-F238E27FC236}">
                  <a16:creationId xmlns:a16="http://schemas.microsoft.com/office/drawing/2014/main" id="{BE904101-580E-42F4-A996-5D868B51ED3C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985265" y="373039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Connector 627">
              <a:extLst>
                <a:ext uri="{FF2B5EF4-FFF2-40B4-BE49-F238E27FC236}">
                  <a16:creationId xmlns:a16="http://schemas.microsoft.com/office/drawing/2014/main" id="{C61AC05D-1A61-4B2A-F96E-C770B43E455B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187124" y="38837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Connector 628">
              <a:extLst>
                <a:ext uri="{FF2B5EF4-FFF2-40B4-BE49-F238E27FC236}">
                  <a16:creationId xmlns:a16="http://schemas.microsoft.com/office/drawing/2014/main" id="{E012BDA6-1964-1D57-781F-776A1841DE4B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8687122" y="434800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Connector 629">
              <a:extLst>
                <a:ext uri="{FF2B5EF4-FFF2-40B4-BE49-F238E27FC236}">
                  <a16:creationId xmlns:a16="http://schemas.microsoft.com/office/drawing/2014/main" id="{3154A51E-BA20-5D1F-7BD0-D053B1A6F2DD}"/>
                </a:ext>
              </a:extLst>
            </p:cNvPr>
            <p:cNvSpPr>
              <a:spLocks noChangeAspect="1"/>
            </p:cNvSpPr>
            <p:nvPr/>
          </p:nvSpPr>
          <p:spPr>
            <a:xfrm rot="6215282">
              <a:off x="7854751" y="414681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Connector 630">
              <a:extLst>
                <a:ext uri="{FF2B5EF4-FFF2-40B4-BE49-F238E27FC236}">
                  <a16:creationId xmlns:a16="http://schemas.microsoft.com/office/drawing/2014/main" id="{4C4FCF41-EE08-171A-B7FF-C3F07D300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5162" y="390340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Connector 631">
              <a:extLst>
                <a:ext uri="{FF2B5EF4-FFF2-40B4-BE49-F238E27FC236}">
                  <a16:creationId xmlns:a16="http://schemas.microsoft.com/office/drawing/2014/main" id="{97D84D8F-41E4-61D1-0C2F-CA380194A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7619" y="444769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Connector 632">
              <a:extLst>
                <a:ext uri="{FF2B5EF4-FFF2-40B4-BE49-F238E27FC236}">
                  <a16:creationId xmlns:a16="http://schemas.microsoft.com/office/drawing/2014/main" id="{CAABEA27-C539-2D4C-5100-C3A98A196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87562" y="47234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Connector 633">
              <a:extLst>
                <a:ext uri="{FF2B5EF4-FFF2-40B4-BE49-F238E27FC236}">
                  <a16:creationId xmlns:a16="http://schemas.microsoft.com/office/drawing/2014/main" id="{168A4ADF-752F-8C13-1619-86D497B62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3791" y="412112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Connector 634">
              <a:extLst>
                <a:ext uri="{FF2B5EF4-FFF2-40B4-BE49-F238E27FC236}">
                  <a16:creationId xmlns:a16="http://schemas.microsoft.com/office/drawing/2014/main" id="{8B81DC3E-FBFE-50EC-DA2C-CBC19362B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2877" y="432432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Connector 635">
              <a:extLst>
                <a:ext uri="{FF2B5EF4-FFF2-40B4-BE49-F238E27FC236}">
                  <a16:creationId xmlns:a16="http://schemas.microsoft.com/office/drawing/2014/main" id="{3BC9D603-8DA3-0FC8-C547-0C1A959D4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3734" y="429529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Connector 636">
              <a:extLst>
                <a:ext uri="{FF2B5EF4-FFF2-40B4-BE49-F238E27FC236}">
                  <a16:creationId xmlns:a16="http://schemas.microsoft.com/office/drawing/2014/main" id="{E2100913-C132-C042-8FA6-76DDAC97C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73791" y="458557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Connector 637">
              <a:extLst>
                <a:ext uri="{FF2B5EF4-FFF2-40B4-BE49-F238E27FC236}">
                  <a16:creationId xmlns:a16="http://schemas.microsoft.com/office/drawing/2014/main" id="{A83B07E3-73A7-1F37-13AD-36ECAC97B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86706" y="510809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Connector 638">
              <a:extLst>
                <a:ext uri="{FF2B5EF4-FFF2-40B4-BE49-F238E27FC236}">
                  <a16:creationId xmlns:a16="http://schemas.microsoft.com/office/drawing/2014/main" id="{CEC83E44-C6A8-B620-583B-08B21B8EBC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8705" y="507906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Connector 639">
              <a:extLst>
                <a:ext uri="{FF2B5EF4-FFF2-40B4-BE49-F238E27FC236}">
                  <a16:creationId xmlns:a16="http://schemas.microsoft.com/office/drawing/2014/main" id="{FC611588-A578-A65F-153C-5D435F382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3504" y="365666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Connector 640">
              <a:extLst>
                <a:ext uri="{FF2B5EF4-FFF2-40B4-BE49-F238E27FC236}">
                  <a16:creationId xmlns:a16="http://schemas.microsoft.com/office/drawing/2014/main" id="{F0F3620B-255F-C3E2-4FBD-BAE4B1565F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620" y="374375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Connector 641">
              <a:extLst>
                <a:ext uri="{FF2B5EF4-FFF2-40B4-BE49-F238E27FC236}">
                  <a16:creationId xmlns:a16="http://schemas.microsoft.com/office/drawing/2014/main" id="{530F4E32-1925-F373-68B0-8ABF5A0C2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6076" y="48758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Connector 642">
              <a:extLst>
                <a:ext uri="{FF2B5EF4-FFF2-40B4-BE49-F238E27FC236}">
                  <a16:creationId xmlns:a16="http://schemas.microsoft.com/office/drawing/2014/main" id="{501656CA-3B7B-B7FC-7617-57231D88D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8934" y="48758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Connector 643">
              <a:extLst>
                <a:ext uri="{FF2B5EF4-FFF2-40B4-BE49-F238E27FC236}">
                  <a16:creationId xmlns:a16="http://schemas.microsoft.com/office/drawing/2014/main" id="{CC9829C2-0ABB-3780-F6B7-16058FEAD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9962" y="51806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Connector 644">
              <a:extLst>
                <a:ext uri="{FF2B5EF4-FFF2-40B4-BE49-F238E27FC236}">
                  <a16:creationId xmlns:a16="http://schemas.microsoft.com/office/drawing/2014/main" id="{1D624898-6048-1518-CB8F-877113D9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534" y="484683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Connector 645">
              <a:extLst>
                <a:ext uri="{FF2B5EF4-FFF2-40B4-BE49-F238E27FC236}">
                  <a16:creationId xmlns:a16="http://schemas.microsoft.com/office/drawing/2014/main" id="{FF62B45F-9B8B-1551-59A0-E386F81ABB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6133" y="461460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Connector 646">
              <a:extLst>
                <a:ext uri="{FF2B5EF4-FFF2-40B4-BE49-F238E27FC236}">
                  <a16:creationId xmlns:a16="http://schemas.microsoft.com/office/drawing/2014/main" id="{17C62CD2-A491-63E9-8C96-019B8AEDE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9962" y="401952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Connector 647">
              <a:extLst>
                <a:ext uri="{FF2B5EF4-FFF2-40B4-BE49-F238E27FC236}">
                  <a16:creationId xmlns:a16="http://schemas.microsoft.com/office/drawing/2014/main" id="{9125C3BC-86B8-51C6-75BF-6596EC9FB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9962" y="487586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Connector 648">
              <a:extLst>
                <a:ext uri="{FF2B5EF4-FFF2-40B4-BE49-F238E27FC236}">
                  <a16:creationId xmlns:a16="http://schemas.microsoft.com/office/drawing/2014/main" id="{CBB583ED-E2F5-C555-D148-906E38D84787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158135" y="372776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Connector 649">
              <a:extLst>
                <a:ext uri="{FF2B5EF4-FFF2-40B4-BE49-F238E27FC236}">
                  <a16:creationId xmlns:a16="http://schemas.microsoft.com/office/drawing/2014/main" id="{B2EE4073-1FD1-4962-2016-283682DFE1C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641555" y="407116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Connector 650">
              <a:extLst>
                <a:ext uri="{FF2B5EF4-FFF2-40B4-BE49-F238E27FC236}">
                  <a16:creationId xmlns:a16="http://schemas.microsoft.com/office/drawing/2014/main" id="{AD360139-A723-FACD-CC35-2E14B0E0C250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911571" y="452458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Connector 651">
              <a:extLst>
                <a:ext uri="{FF2B5EF4-FFF2-40B4-BE49-F238E27FC236}">
                  <a16:creationId xmlns:a16="http://schemas.microsoft.com/office/drawing/2014/main" id="{5D46C283-0407-653A-424D-31F3B61DA27E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622185" y="421756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Connector 652">
              <a:extLst>
                <a:ext uri="{FF2B5EF4-FFF2-40B4-BE49-F238E27FC236}">
                  <a16:creationId xmlns:a16="http://schemas.microsoft.com/office/drawing/2014/main" id="{5213A0DD-A951-9F2E-0FA0-4C58C5C9D92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643695" y="5081476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Connector 653">
              <a:extLst>
                <a:ext uri="{FF2B5EF4-FFF2-40B4-BE49-F238E27FC236}">
                  <a16:creationId xmlns:a16="http://schemas.microsoft.com/office/drawing/2014/main" id="{0BFA0318-B034-05FE-D834-43BEC48DA79F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155061" y="420164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Connector 654">
              <a:extLst>
                <a:ext uri="{FF2B5EF4-FFF2-40B4-BE49-F238E27FC236}">
                  <a16:creationId xmlns:a16="http://schemas.microsoft.com/office/drawing/2014/main" id="{CC8C7626-B8DD-F79F-31D4-72CEAF804A01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939462" y="458104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Connector 655">
              <a:extLst>
                <a:ext uri="{FF2B5EF4-FFF2-40B4-BE49-F238E27FC236}">
                  <a16:creationId xmlns:a16="http://schemas.microsoft.com/office/drawing/2014/main" id="{BD50D092-A72A-985A-D15B-CCB725394910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406130" y="46287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Connector 656">
              <a:extLst>
                <a:ext uri="{FF2B5EF4-FFF2-40B4-BE49-F238E27FC236}">
                  <a16:creationId xmlns:a16="http://schemas.microsoft.com/office/drawing/2014/main" id="{1877C165-FB54-BACC-1F52-1E5F4F28AAAB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085979" y="505074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Connector 657">
              <a:extLst>
                <a:ext uri="{FF2B5EF4-FFF2-40B4-BE49-F238E27FC236}">
                  <a16:creationId xmlns:a16="http://schemas.microsoft.com/office/drawing/2014/main" id="{C5C21398-77EE-29AB-31FF-4C608E59BEE0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649792" y="478873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Connector 658">
              <a:extLst>
                <a:ext uri="{FF2B5EF4-FFF2-40B4-BE49-F238E27FC236}">
                  <a16:creationId xmlns:a16="http://schemas.microsoft.com/office/drawing/2014/main" id="{EF007B5A-E496-465F-6702-208AE89FD34F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581272" y="367138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Connector 659">
              <a:extLst>
                <a:ext uri="{FF2B5EF4-FFF2-40B4-BE49-F238E27FC236}">
                  <a16:creationId xmlns:a16="http://schemas.microsoft.com/office/drawing/2014/main" id="{2C270385-C81F-9980-2312-034EDC6FB23E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9093241" y="403880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Connector 660">
              <a:extLst>
                <a:ext uri="{FF2B5EF4-FFF2-40B4-BE49-F238E27FC236}">
                  <a16:creationId xmlns:a16="http://schemas.microsoft.com/office/drawing/2014/main" id="{3D03B4DE-F80A-F8BC-32AE-843255FD4805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078371" y="478440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Connector 661">
              <a:extLst>
                <a:ext uri="{FF2B5EF4-FFF2-40B4-BE49-F238E27FC236}">
                  <a16:creationId xmlns:a16="http://schemas.microsoft.com/office/drawing/2014/main" id="{8705E98E-6566-492C-8AC4-CEE6B5B9CC3D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399579" y="495319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Connector 662">
              <a:extLst>
                <a:ext uri="{FF2B5EF4-FFF2-40B4-BE49-F238E27FC236}">
                  <a16:creationId xmlns:a16="http://schemas.microsoft.com/office/drawing/2014/main" id="{9E3DB1CE-21BD-7609-58FA-AD1B01F90103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833799" y="500020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Connector 663">
              <a:extLst>
                <a:ext uri="{FF2B5EF4-FFF2-40B4-BE49-F238E27FC236}">
                  <a16:creationId xmlns:a16="http://schemas.microsoft.com/office/drawing/2014/main" id="{910650CF-0C9F-8CC6-75BE-A3D03F457FD2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603639" y="450214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Connector 664">
              <a:extLst>
                <a:ext uri="{FF2B5EF4-FFF2-40B4-BE49-F238E27FC236}">
                  <a16:creationId xmlns:a16="http://schemas.microsoft.com/office/drawing/2014/main" id="{94036AFC-6FF7-C742-FB5B-595B6994DF1D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801604" y="434382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Connector 665">
              <a:extLst>
                <a:ext uri="{FF2B5EF4-FFF2-40B4-BE49-F238E27FC236}">
                  <a16:creationId xmlns:a16="http://schemas.microsoft.com/office/drawing/2014/main" id="{CCDCCFE7-BCB9-95EA-E895-02F52168F47B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8373935" y="397234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Connector 666">
              <a:extLst>
                <a:ext uri="{FF2B5EF4-FFF2-40B4-BE49-F238E27FC236}">
                  <a16:creationId xmlns:a16="http://schemas.microsoft.com/office/drawing/2014/main" id="{ACDAA4E4-09A6-660D-DC5F-66EBCEFBD717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7975585" y="473038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Connector 667">
              <a:extLst>
                <a:ext uri="{FF2B5EF4-FFF2-40B4-BE49-F238E27FC236}">
                  <a16:creationId xmlns:a16="http://schemas.microsoft.com/office/drawing/2014/main" id="{8F0CAB40-7E9F-57DA-0912-08CAB86A36E3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7635179" y="437954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Connector 668">
              <a:extLst>
                <a:ext uri="{FF2B5EF4-FFF2-40B4-BE49-F238E27FC236}">
                  <a16:creationId xmlns:a16="http://schemas.microsoft.com/office/drawing/2014/main" id="{F49A7D4B-5802-99F8-794E-2466964FB027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7844607" y="496343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Connector 669">
              <a:extLst>
                <a:ext uri="{FF2B5EF4-FFF2-40B4-BE49-F238E27FC236}">
                  <a16:creationId xmlns:a16="http://schemas.microsoft.com/office/drawing/2014/main" id="{5D298342-6312-3FFD-5967-21C4506135AA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349567" y="481009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Connector 670">
              <a:extLst>
                <a:ext uri="{FF2B5EF4-FFF2-40B4-BE49-F238E27FC236}">
                  <a16:creationId xmlns:a16="http://schemas.microsoft.com/office/drawing/2014/main" id="{9E326C96-063D-0567-D199-6CAA3F5596C8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222011" y="404657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Connector 671">
              <a:extLst>
                <a:ext uri="{FF2B5EF4-FFF2-40B4-BE49-F238E27FC236}">
                  <a16:creationId xmlns:a16="http://schemas.microsoft.com/office/drawing/2014/main" id="{C17F0123-516F-3CA0-0DDD-3F4A6C5955A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9065848" y="423296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Connector 672">
              <a:extLst>
                <a:ext uri="{FF2B5EF4-FFF2-40B4-BE49-F238E27FC236}">
                  <a16:creationId xmlns:a16="http://schemas.microsoft.com/office/drawing/2014/main" id="{D94859C4-0BB1-BBBC-0A5C-1C143B7370FB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094475" y="449622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Connector 673">
              <a:extLst>
                <a:ext uri="{FF2B5EF4-FFF2-40B4-BE49-F238E27FC236}">
                  <a16:creationId xmlns:a16="http://schemas.microsoft.com/office/drawing/2014/main" id="{394A7E77-E5E5-5CF1-551B-AA7DF4258C48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651000" y="382577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Connector 674">
              <a:extLst>
                <a:ext uri="{FF2B5EF4-FFF2-40B4-BE49-F238E27FC236}">
                  <a16:creationId xmlns:a16="http://schemas.microsoft.com/office/drawing/2014/main" id="{D3D6DA19-6049-DBD5-EF98-E80CBDF0B891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902197" y="476701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Connector 675">
              <a:extLst>
                <a:ext uri="{FF2B5EF4-FFF2-40B4-BE49-F238E27FC236}">
                  <a16:creationId xmlns:a16="http://schemas.microsoft.com/office/drawing/2014/main" id="{74369656-8A5A-36C4-5F42-8F3440DEC5A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543188" y="512760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Connector 676">
              <a:extLst>
                <a:ext uri="{FF2B5EF4-FFF2-40B4-BE49-F238E27FC236}">
                  <a16:creationId xmlns:a16="http://schemas.microsoft.com/office/drawing/2014/main" id="{F8122CDB-0467-DC50-1146-F64F7BB3DE6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7681969" y="395524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Connector 677">
              <a:extLst>
                <a:ext uri="{FF2B5EF4-FFF2-40B4-BE49-F238E27FC236}">
                  <a16:creationId xmlns:a16="http://schemas.microsoft.com/office/drawing/2014/main" id="{63B9C02F-4EEB-070B-9165-755DA7A2CF07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882742" y="443917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Connector 678">
              <a:extLst>
                <a:ext uri="{FF2B5EF4-FFF2-40B4-BE49-F238E27FC236}">
                  <a16:creationId xmlns:a16="http://schemas.microsoft.com/office/drawing/2014/main" id="{FC6C7D5A-BDB5-3E20-B0FA-96D9F597C692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792629" y="499970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Connector 679">
              <a:extLst>
                <a:ext uri="{FF2B5EF4-FFF2-40B4-BE49-F238E27FC236}">
                  <a16:creationId xmlns:a16="http://schemas.microsoft.com/office/drawing/2014/main" id="{C494F8F6-B194-E66E-6734-120CD25DBAC7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253894" y="510364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Connector 680">
              <a:extLst>
                <a:ext uri="{FF2B5EF4-FFF2-40B4-BE49-F238E27FC236}">
                  <a16:creationId xmlns:a16="http://schemas.microsoft.com/office/drawing/2014/main" id="{794B1098-5BA4-A743-DB4B-E0BC4E0BBBF3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7924386" y="422873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Connector 681">
              <a:extLst>
                <a:ext uri="{FF2B5EF4-FFF2-40B4-BE49-F238E27FC236}">
                  <a16:creationId xmlns:a16="http://schemas.microsoft.com/office/drawing/2014/main" id="{570F8C4A-DCB0-9DCF-8D9C-8411DA6BB254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564715" y="479732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Connector 682">
              <a:extLst>
                <a:ext uri="{FF2B5EF4-FFF2-40B4-BE49-F238E27FC236}">
                  <a16:creationId xmlns:a16="http://schemas.microsoft.com/office/drawing/2014/main" id="{D335500C-798A-A401-7E94-823835562C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5828" y="386094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Connector 683">
              <a:extLst>
                <a:ext uri="{FF2B5EF4-FFF2-40B4-BE49-F238E27FC236}">
                  <a16:creationId xmlns:a16="http://schemas.microsoft.com/office/drawing/2014/main" id="{3363E226-287B-45CD-D9C6-08EF3710E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5771" y="41367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Connector 684">
              <a:extLst>
                <a:ext uri="{FF2B5EF4-FFF2-40B4-BE49-F238E27FC236}">
                  <a16:creationId xmlns:a16="http://schemas.microsoft.com/office/drawing/2014/main" id="{E119E6C1-032C-7077-5EEC-6DA72EE67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62913" y="42891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Connector 685">
              <a:extLst>
                <a:ext uri="{FF2B5EF4-FFF2-40B4-BE49-F238E27FC236}">
                  <a16:creationId xmlns:a16="http://schemas.microsoft.com/office/drawing/2014/main" id="{BD4B1F3F-234C-D87A-1CCB-A1B165E51D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086" y="3737568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Connector 686">
              <a:extLst>
                <a:ext uri="{FF2B5EF4-FFF2-40B4-BE49-F238E27FC236}">
                  <a16:creationId xmlns:a16="http://schemas.microsoft.com/office/drawing/2014/main" id="{7377FDBB-6717-CDDE-3F43-F752EB7CC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773" y="389722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Connector 687">
              <a:extLst>
                <a:ext uri="{FF2B5EF4-FFF2-40B4-BE49-F238E27FC236}">
                  <a16:creationId xmlns:a16="http://schemas.microsoft.com/office/drawing/2014/main" id="{E79C4F98-F614-0C19-B90E-E743811B97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4915" y="452134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Connector 688">
              <a:extLst>
                <a:ext uri="{FF2B5EF4-FFF2-40B4-BE49-F238E27FC236}">
                  <a16:creationId xmlns:a16="http://schemas.microsoft.com/office/drawing/2014/main" id="{A3DF6F5A-F482-BE0E-0943-E5379A604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6914" y="4492310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Connector 689">
              <a:extLst>
                <a:ext uri="{FF2B5EF4-FFF2-40B4-BE49-F238E27FC236}">
                  <a16:creationId xmlns:a16="http://schemas.microsoft.com/office/drawing/2014/main" id="{5598F6ED-B252-CE2B-F793-BD46823667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4285" y="42891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Connector 690">
              <a:extLst>
                <a:ext uri="{FF2B5EF4-FFF2-40B4-BE49-F238E27FC236}">
                  <a16:creationId xmlns:a16="http://schemas.microsoft.com/office/drawing/2014/main" id="{74BAEF1F-130E-CA95-01F2-8BB68C0FC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7143" y="42891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Connector 691">
              <a:extLst>
                <a:ext uri="{FF2B5EF4-FFF2-40B4-BE49-F238E27FC236}">
                  <a16:creationId xmlns:a16="http://schemas.microsoft.com/office/drawing/2014/main" id="{432968B2-0DD0-F767-262B-AA5339082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8171" y="45939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Connector 692">
              <a:extLst>
                <a:ext uri="{FF2B5EF4-FFF2-40B4-BE49-F238E27FC236}">
                  <a16:creationId xmlns:a16="http://schemas.microsoft.com/office/drawing/2014/main" id="{D03230D8-2B08-5AE9-88F2-191CC5BF7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74342" y="402785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Connector 693">
              <a:extLst>
                <a:ext uri="{FF2B5EF4-FFF2-40B4-BE49-F238E27FC236}">
                  <a16:creationId xmlns:a16="http://schemas.microsoft.com/office/drawing/2014/main" id="{2A84B26D-2ABC-0FC7-03AA-4468445099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8171" y="343277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Connector 694">
              <a:extLst>
                <a:ext uri="{FF2B5EF4-FFF2-40B4-BE49-F238E27FC236}">
                  <a16:creationId xmlns:a16="http://schemas.microsoft.com/office/drawing/2014/main" id="{90D98B5C-F7F1-BF2C-BBCF-D186F00414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8171" y="428911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Connector 695">
              <a:extLst>
                <a:ext uri="{FF2B5EF4-FFF2-40B4-BE49-F238E27FC236}">
                  <a16:creationId xmlns:a16="http://schemas.microsoft.com/office/drawing/2014/main" id="{B53A49F9-9147-3ABB-0938-E5C2ED39C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077" y="383803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Connector 696">
              <a:extLst>
                <a:ext uri="{FF2B5EF4-FFF2-40B4-BE49-F238E27FC236}">
                  <a16:creationId xmlns:a16="http://schemas.microsoft.com/office/drawing/2014/main" id="{FEB49435-B5B0-4450-6035-6995E8E9A4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534" y="438232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Connector 697">
              <a:extLst>
                <a:ext uri="{FF2B5EF4-FFF2-40B4-BE49-F238E27FC236}">
                  <a16:creationId xmlns:a16="http://schemas.microsoft.com/office/drawing/2014/main" id="{72CC377D-6892-90AE-B9F6-3A5CE4152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4477" y="46580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Connector 698">
              <a:extLst>
                <a:ext uri="{FF2B5EF4-FFF2-40B4-BE49-F238E27FC236}">
                  <a16:creationId xmlns:a16="http://schemas.microsoft.com/office/drawing/2014/main" id="{D4B419FD-CBEC-0A88-431E-2BC0918E7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0706" y="405575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Connector 699">
              <a:extLst>
                <a:ext uri="{FF2B5EF4-FFF2-40B4-BE49-F238E27FC236}">
                  <a16:creationId xmlns:a16="http://schemas.microsoft.com/office/drawing/2014/main" id="{1D3C4950-31BC-4115-6BB6-002E1CB12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619" y="48104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Connector 700">
              <a:extLst>
                <a:ext uri="{FF2B5EF4-FFF2-40B4-BE49-F238E27FC236}">
                  <a16:creationId xmlns:a16="http://schemas.microsoft.com/office/drawing/2014/main" id="{441C7F11-2F47-02C6-6470-48C8F4D27A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9792" y="4258952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Connector 701">
              <a:extLst>
                <a:ext uri="{FF2B5EF4-FFF2-40B4-BE49-F238E27FC236}">
                  <a16:creationId xmlns:a16="http://schemas.microsoft.com/office/drawing/2014/main" id="{1E806C89-0CD5-3D62-84BE-AA4E6547B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90649" y="4229923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Connector 702">
              <a:extLst>
                <a:ext uri="{FF2B5EF4-FFF2-40B4-BE49-F238E27FC236}">
                  <a16:creationId xmlns:a16="http://schemas.microsoft.com/office/drawing/2014/main" id="{8290F361-8B63-657C-DF05-7598189E83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0706" y="4520209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Connector 703">
              <a:extLst>
                <a:ext uri="{FF2B5EF4-FFF2-40B4-BE49-F238E27FC236}">
                  <a16:creationId xmlns:a16="http://schemas.microsoft.com/office/drawing/2014/main" id="{02C3598E-D733-DD1B-80E2-81EB052DC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3621" y="504272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Connector 704">
              <a:extLst>
                <a:ext uri="{FF2B5EF4-FFF2-40B4-BE49-F238E27FC236}">
                  <a16:creationId xmlns:a16="http://schemas.microsoft.com/office/drawing/2014/main" id="{826BF416-2776-663E-D873-FEA10C57C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45620" y="5013694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Connector 705">
              <a:extLst>
                <a:ext uri="{FF2B5EF4-FFF2-40B4-BE49-F238E27FC236}">
                  <a16:creationId xmlns:a16="http://schemas.microsoft.com/office/drawing/2014/main" id="{9C2246B8-E126-7763-F4D8-BE18317DE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0419" y="359129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Connector 706">
              <a:extLst>
                <a:ext uri="{FF2B5EF4-FFF2-40B4-BE49-F238E27FC236}">
                  <a16:creationId xmlns:a16="http://schemas.microsoft.com/office/drawing/2014/main" id="{51AD0174-C680-63EB-E415-6568AD009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74535" y="3678381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Connector 707">
              <a:extLst>
                <a:ext uri="{FF2B5EF4-FFF2-40B4-BE49-F238E27FC236}">
                  <a16:creationId xmlns:a16="http://schemas.microsoft.com/office/drawing/2014/main" id="{A7D9682A-B55C-6DCB-E531-FDCA0FDEB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2991" y="48104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Connector 708">
              <a:extLst>
                <a:ext uri="{FF2B5EF4-FFF2-40B4-BE49-F238E27FC236}">
                  <a16:creationId xmlns:a16="http://schemas.microsoft.com/office/drawing/2014/main" id="{822F6E4E-4B8A-7BE1-7E6C-0012C43712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85849" y="48104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Connector 709">
              <a:extLst>
                <a:ext uri="{FF2B5EF4-FFF2-40B4-BE49-F238E27FC236}">
                  <a16:creationId xmlns:a16="http://schemas.microsoft.com/office/drawing/2014/main" id="{5F89CCDB-36D5-A635-513E-31DBB68831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6877" y="51152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Connector 710">
              <a:extLst>
                <a:ext uri="{FF2B5EF4-FFF2-40B4-BE49-F238E27FC236}">
                  <a16:creationId xmlns:a16="http://schemas.microsoft.com/office/drawing/2014/main" id="{B74BE614-70FE-02E9-125C-14A7DD4B5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1449" y="4781467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Connector 711">
              <a:extLst>
                <a:ext uri="{FF2B5EF4-FFF2-40B4-BE49-F238E27FC236}">
                  <a16:creationId xmlns:a16="http://schemas.microsoft.com/office/drawing/2014/main" id="{373F95F6-F885-77B7-5B4C-1DD0FC777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6877" y="4810495"/>
              <a:ext cx="91440" cy="91440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C1BABACE-A443-5994-B23F-9B8CB50EEF07}"/>
              </a:ext>
            </a:extLst>
          </p:cNvPr>
          <p:cNvGrpSpPr/>
          <p:nvPr/>
        </p:nvGrpSpPr>
        <p:grpSpPr>
          <a:xfrm>
            <a:off x="7699608" y="2435227"/>
            <a:ext cx="1376027" cy="1623797"/>
            <a:chOff x="7656232" y="3534369"/>
            <a:chExt cx="1376027" cy="1623797"/>
          </a:xfrm>
          <a:solidFill>
            <a:srgbClr val="0070C0"/>
          </a:solidFill>
        </p:grpSpPr>
        <p:sp>
          <p:nvSpPr>
            <p:cNvPr id="714" name="Connector 713">
              <a:extLst>
                <a:ext uri="{FF2B5EF4-FFF2-40B4-BE49-F238E27FC236}">
                  <a16:creationId xmlns:a16="http://schemas.microsoft.com/office/drawing/2014/main" id="{6F214790-9A61-F4C3-5895-205E7F1A3D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0819" y="4875864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Connector 714">
              <a:extLst>
                <a:ext uri="{FF2B5EF4-FFF2-40B4-BE49-F238E27FC236}">
                  <a16:creationId xmlns:a16="http://schemas.microsoft.com/office/drawing/2014/main" id="{FC3184EA-6A5B-D442-3797-89F7A1C24643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569309" y="455292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Connector 715">
              <a:extLst>
                <a:ext uri="{FF2B5EF4-FFF2-40B4-BE49-F238E27FC236}">
                  <a16:creationId xmlns:a16="http://schemas.microsoft.com/office/drawing/2014/main" id="{1CCF4259-CE9D-21E1-3710-5B7CA0D10790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161487" y="3546382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Connector 716">
              <a:extLst>
                <a:ext uri="{FF2B5EF4-FFF2-40B4-BE49-F238E27FC236}">
                  <a16:creationId xmlns:a16="http://schemas.microsoft.com/office/drawing/2014/main" id="{2D60730E-CE25-1547-589C-B25744B59428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462703" y="481890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Connector 717">
              <a:extLst>
                <a:ext uri="{FF2B5EF4-FFF2-40B4-BE49-F238E27FC236}">
                  <a16:creationId xmlns:a16="http://schemas.microsoft.com/office/drawing/2014/main" id="{3C5D8BA5-8B28-49AD-187C-8AD885BEE0EA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8147705" y="5066726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Connector 718">
              <a:extLst>
                <a:ext uri="{FF2B5EF4-FFF2-40B4-BE49-F238E27FC236}">
                  <a16:creationId xmlns:a16="http://schemas.microsoft.com/office/drawing/2014/main" id="{BEDA6D40-0A53-EDA6-1DE6-54B3738A7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2000" y="3534369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Connector 719">
              <a:extLst>
                <a:ext uri="{FF2B5EF4-FFF2-40B4-BE49-F238E27FC236}">
                  <a16:creationId xmlns:a16="http://schemas.microsoft.com/office/drawing/2014/main" id="{83436AF6-F823-59BD-5C7D-0D6105FCC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2000" y="3998825"/>
              <a:ext cx="91440" cy="91440"/>
            </a:xfrm>
            <a:prstGeom prst="flowChartConnector">
              <a:avLst/>
            </a:prstGeom>
            <a:solidFill>
              <a:srgbClr val="FFFF00"/>
            </a:solidFill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Connector 720">
              <a:extLst>
                <a:ext uri="{FF2B5EF4-FFF2-40B4-BE49-F238E27FC236}">
                  <a16:creationId xmlns:a16="http://schemas.microsoft.com/office/drawing/2014/main" id="{CEA82A62-03AB-0C37-8FD3-7188E19D60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2743" y="3859445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Connector 721">
              <a:extLst>
                <a:ext uri="{FF2B5EF4-FFF2-40B4-BE49-F238E27FC236}">
                  <a16:creationId xmlns:a16="http://schemas.microsoft.com/office/drawing/2014/main" id="{CE3EA40B-AABA-46C4-557D-7850D7922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232" y="4549239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Connector 722">
              <a:extLst>
                <a:ext uri="{FF2B5EF4-FFF2-40B4-BE49-F238E27FC236}">
                  <a16:creationId xmlns:a16="http://schemas.microsoft.com/office/drawing/2014/main" id="{4D6B0FC0-8B40-D0DC-F066-4803E79E5D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2739" y="3954155"/>
              <a:ext cx="91440" cy="91440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62DDF883-8048-54CC-6A6E-29D5BE9F6AAA}"/>
              </a:ext>
            </a:extLst>
          </p:cNvPr>
          <p:cNvGrpSpPr/>
          <p:nvPr/>
        </p:nvGrpSpPr>
        <p:grpSpPr>
          <a:xfrm>
            <a:off x="3236071" y="2326879"/>
            <a:ext cx="1311938" cy="1773964"/>
            <a:chOff x="3192695" y="3426021"/>
            <a:chExt cx="1311938" cy="1773964"/>
          </a:xfrm>
          <a:solidFill>
            <a:srgbClr val="FF0000"/>
          </a:solidFill>
        </p:grpSpPr>
        <p:sp>
          <p:nvSpPr>
            <p:cNvPr id="725" name="Connector 724">
              <a:extLst>
                <a:ext uri="{FF2B5EF4-FFF2-40B4-BE49-F238E27FC236}">
                  <a16:creationId xmlns:a16="http://schemas.microsoft.com/office/drawing/2014/main" id="{0DC0F2BF-5E12-50F8-EAD3-FFDA4F1ACFF9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4259414" y="4574298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26" name="Connector 725">
              <a:extLst>
                <a:ext uri="{FF2B5EF4-FFF2-40B4-BE49-F238E27FC236}">
                  <a16:creationId xmlns:a16="http://schemas.microsoft.com/office/drawing/2014/main" id="{F1A72718-039B-7202-9F8A-39E09F57DC48}"/>
                </a:ext>
              </a:extLst>
            </p:cNvPr>
            <p:cNvSpPr>
              <a:spLocks noChangeAspect="1"/>
            </p:cNvSpPr>
            <p:nvPr/>
          </p:nvSpPr>
          <p:spPr>
            <a:xfrm rot="1663303">
              <a:off x="4413193" y="4032050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27" name="Connector 726">
              <a:extLst>
                <a:ext uri="{FF2B5EF4-FFF2-40B4-BE49-F238E27FC236}">
                  <a16:creationId xmlns:a16="http://schemas.microsoft.com/office/drawing/2014/main" id="{8338AE00-3551-3638-C066-3EB4B4F3905A}"/>
                </a:ext>
              </a:extLst>
            </p:cNvPr>
            <p:cNvSpPr>
              <a:spLocks noChangeAspect="1"/>
            </p:cNvSpPr>
            <p:nvPr/>
          </p:nvSpPr>
          <p:spPr>
            <a:xfrm rot="18696244">
              <a:off x="3961764" y="4703750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28" name="Connector 727">
              <a:extLst>
                <a:ext uri="{FF2B5EF4-FFF2-40B4-BE49-F238E27FC236}">
                  <a16:creationId xmlns:a16="http://schemas.microsoft.com/office/drawing/2014/main" id="{55C762FC-9C2A-6E8F-0445-DBEBFC0ADB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2695" y="4253333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29" name="Connector 728">
              <a:extLst>
                <a:ext uri="{FF2B5EF4-FFF2-40B4-BE49-F238E27FC236}">
                  <a16:creationId xmlns:a16="http://schemas.microsoft.com/office/drawing/2014/main" id="{FB7548A0-9FF3-9415-D4B8-F9B7E3142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4294" y="4021105"/>
              <a:ext cx="91440" cy="91440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0" name="Connector 729">
              <a:extLst>
                <a:ext uri="{FF2B5EF4-FFF2-40B4-BE49-F238E27FC236}">
                  <a16:creationId xmlns:a16="http://schemas.microsoft.com/office/drawing/2014/main" id="{1F156352-88D0-8B1A-E78D-18110B4275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8123" y="3426021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1" name="Connector 730">
              <a:extLst>
                <a:ext uri="{FF2B5EF4-FFF2-40B4-BE49-F238E27FC236}">
                  <a16:creationId xmlns:a16="http://schemas.microsoft.com/office/drawing/2014/main" id="{7FA7A9A2-29B2-EE46-7EA3-212992767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8123" y="4282361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2" name="Connector 731">
              <a:extLst>
                <a:ext uri="{FF2B5EF4-FFF2-40B4-BE49-F238E27FC236}">
                  <a16:creationId xmlns:a16="http://schemas.microsoft.com/office/drawing/2014/main" id="{B25BF338-A72C-92A4-0625-3FC0D5EC6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0658" y="4049003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3" name="Connector 732">
              <a:extLst>
                <a:ext uri="{FF2B5EF4-FFF2-40B4-BE49-F238E27FC236}">
                  <a16:creationId xmlns:a16="http://schemas.microsoft.com/office/drawing/2014/main" id="{927B5666-472A-884D-AC18-C5C7A940E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6829" y="5108545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4" name="Connector 733">
              <a:extLst>
                <a:ext uri="{FF2B5EF4-FFF2-40B4-BE49-F238E27FC236}">
                  <a16:creationId xmlns:a16="http://schemas.microsoft.com/office/drawing/2014/main" id="{5CA60FF6-A383-889A-04E5-FBC567A96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3000" y="4542489"/>
              <a:ext cx="91440" cy="91440"/>
            </a:xfrm>
            <a:prstGeom prst="flowChartConnector">
              <a:avLst/>
            </a:prstGeom>
            <a:grpFill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5CE94F53-3490-F664-58F7-AC2E6066151A}"/>
              </a:ext>
            </a:extLst>
          </p:cNvPr>
          <p:cNvSpPr txBox="1"/>
          <p:nvPr/>
        </p:nvSpPr>
        <p:spPr>
          <a:xfrm>
            <a:off x="2956388" y="1794962"/>
            <a:ext cx="145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 A</a:t>
            </a:r>
            <a:endParaRPr lang="en-US" sz="28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6" name="TextBox 735">
            <a:extLst>
              <a:ext uri="{FF2B5EF4-FFF2-40B4-BE49-F238E27FC236}">
                <a16:creationId xmlns:a16="http://schemas.microsoft.com/office/drawing/2014/main" id="{AABC6903-0021-7670-111F-CC73B2F96AF1}"/>
              </a:ext>
            </a:extLst>
          </p:cNvPr>
          <p:cNvSpPr txBox="1"/>
          <p:nvPr/>
        </p:nvSpPr>
        <p:spPr>
          <a:xfrm>
            <a:off x="7585336" y="1881105"/>
            <a:ext cx="145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 B</a:t>
            </a:r>
            <a:endParaRPr lang="en-US" sz="28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TextBox 737">
            <a:extLst>
              <a:ext uri="{FF2B5EF4-FFF2-40B4-BE49-F238E27FC236}">
                <a16:creationId xmlns:a16="http://schemas.microsoft.com/office/drawing/2014/main" id="{9C64AEEE-A9AD-42E9-B0A4-AE835091FD53}"/>
              </a:ext>
            </a:extLst>
          </p:cNvPr>
          <p:cNvSpPr txBox="1"/>
          <p:nvPr/>
        </p:nvSpPr>
        <p:spPr>
          <a:xfrm>
            <a:off x="1864890" y="5818363"/>
            <a:ext cx="8692283" cy="523220"/>
          </a:xfrm>
          <a:custGeom>
            <a:avLst/>
            <a:gdLst>
              <a:gd name="connsiteX0" fmla="*/ 0 w 8692283"/>
              <a:gd name="connsiteY0" fmla="*/ 0 h 523220"/>
              <a:gd name="connsiteX1" fmla="*/ 318717 w 8692283"/>
              <a:gd name="connsiteY1" fmla="*/ 0 h 523220"/>
              <a:gd name="connsiteX2" fmla="*/ 637434 w 8692283"/>
              <a:gd name="connsiteY2" fmla="*/ 0 h 523220"/>
              <a:gd name="connsiteX3" fmla="*/ 1129997 w 8692283"/>
              <a:gd name="connsiteY3" fmla="*/ 0 h 523220"/>
              <a:gd name="connsiteX4" fmla="*/ 1535637 w 8692283"/>
              <a:gd name="connsiteY4" fmla="*/ 0 h 523220"/>
              <a:gd name="connsiteX5" fmla="*/ 2202045 w 8692283"/>
              <a:gd name="connsiteY5" fmla="*/ 0 h 523220"/>
              <a:gd name="connsiteX6" fmla="*/ 2520762 w 8692283"/>
              <a:gd name="connsiteY6" fmla="*/ 0 h 523220"/>
              <a:gd name="connsiteX7" fmla="*/ 3013325 w 8692283"/>
              <a:gd name="connsiteY7" fmla="*/ 0 h 523220"/>
              <a:gd name="connsiteX8" fmla="*/ 3766656 w 8692283"/>
              <a:gd name="connsiteY8" fmla="*/ 0 h 523220"/>
              <a:gd name="connsiteX9" fmla="*/ 4172296 w 8692283"/>
              <a:gd name="connsiteY9" fmla="*/ 0 h 523220"/>
              <a:gd name="connsiteX10" fmla="*/ 4838704 w 8692283"/>
              <a:gd name="connsiteY10" fmla="*/ 0 h 523220"/>
              <a:gd name="connsiteX11" fmla="*/ 5418190 w 8692283"/>
              <a:gd name="connsiteY11" fmla="*/ 0 h 523220"/>
              <a:gd name="connsiteX12" fmla="*/ 5736907 w 8692283"/>
              <a:gd name="connsiteY12" fmla="*/ 0 h 523220"/>
              <a:gd name="connsiteX13" fmla="*/ 6403315 w 8692283"/>
              <a:gd name="connsiteY13" fmla="*/ 0 h 523220"/>
              <a:gd name="connsiteX14" fmla="*/ 6808955 w 8692283"/>
              <a:gd name="connsiteY14" fmla="*/ 0 h 523220"/>
              <a:gd name="connsiteX15" fmla="*/ 7475363 w 8692283"/>
              <a:gd name="connsiteY15" fmla="*/ 0 h 523220"/>
              <a:gd name="connsiteX16" fmla="*/ 7881003 w 8692283"/>
              <a:gd name="connsiteY16" fmla="*/ 0 h 523220"/>
              <a:gd name="connsiteX17" fmla="*/ 8692283 w 8692283"/>
              <a:gd name="connsiteY17" fmla="*/ 0 h 523220"/>
              <a:gd name="connsiteX18" fmla="*/ 8692283 w 8692283"/>
              <a:gd name="connsiteY18" fmla="*/ 523220 h 523220"/>
              <a:gd name="connsiteX19" fmla="*/ 8025875 w 8692283"/>
              <a:gd name="connsiteY19" fmla="*/ 523220 h 523220"/>
              <a:gd name="connsiteX20" fmla="*/ 7359466 w 8692283"/>
              <a:gd name="connsiteY20" fmla="*/ 523220 h 523220"/>
              <a:gd name="connsiteX21" fmla="*/ 6779981 w 8692283"/>
              <a:gd name="connsiteY21" fmla="*/ 523220 h 523220"/>
              <a:gd name="connsiteX22" fmla="*/ 6026650 w 8692283"/>
              <a:gd name="connsiteY22" fmla="*/ 523220 h 523220"/>
              <a:gd name="connsiteX23" fmla="*/ 5273318 w 8692283"/>
              <a:gd name="connsiteY23" fmla="*/ 523220 h 523220"/>
              <a:gd name="connsiteX24" fmla="*/ 4519987 w 8692283"/>
              <a:gd name="connsiteY24" fmla="*/ 523220 h 523220"/>
              <a:gd name="connsiteX25" fmla="*/ 4114347 w 8692283"/>
              <a:gd name="connsiteY25" fmla="*/ 523220 h 523220"/>
              <a:gd name="connsiteX26" fmla="*/ 3708707 w 8692283"/>
              <a:gd name="connsiteY26" fmla="*/ 523220 h 523220"/>
              <a:gd name="connsiteX27" fmla="*/ 3042299 w 8692283"/>
              <a:gd name="connsiteY27" fmla="*/ 523220 h 523220"/>
              <a:gd name="connsiteX28" fmla="*/ 2723582 w 8692283"/>
              <a:gd name="connsiteY28" fmla="*/ 523220 h 523220"/>
              <a:gd name="connsiteX29" fmla="*/ 1970251 w 8692283"/>
              <a:gd name="connsiteY29" fmla="*/ 523220 h 523220"/>
              <a:gd name="connsiteX30" fmla="*/ 1390765 w 8692283"/>
              <a:gd name="connsiteY30" fmla="*/ 523220 h 523220"/>
              <a:gd name="connsiteX31" fmla="*/ 898203 w 8692283"/>
              <a:gd name="connsiteY31" fmla="*/ 523220 h 523220"/>
              <a:gd name="connsiteX32" fmla="*/ 579486 w 8692283"/>
              <a:gd name="connsiteY32" fmla="*/ 523220 h 523220"/>
              <a:gd name="connsiteX33" fmla="*/ 0 w 8692283"/>
              <a:gd name="connsiteY33" fmla="*/ 523220 h 523220"/>
              <a:gd name="connsiteX34" fmla="*/ 0 w 8692283"/>
              <a:gd name="connsiteY3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92283" h="523220" extrusionOk="0">
                <a:moveTo>
                  <a:pt x="0" y="0"/>
                </a:moveTo>
                <a:cubicBezTo>
                  <a:pt x="155626" y="-26222"/>
                  <a:pt x="166438" y="1815"/>
                  <a:pt x="318717" y="0"/>
                </a:cubicBezTo>
                <a:cubicBezTo>
                  <a:pt x="470996" y="-1815"/>
                  <a:pt x="509316" y="21762"/>
                  <a:pt x="637434" y="0"/>
                </a:cubicBezTo>
                <a:cubicBezTo>
                  <a:pt x="765552" y="-21762"/>
                  <a:pt x="953743" y="46223"/>
                  <a:pt x="1129997" y="0"/>
                </a:cubicBezTo>
                <a:cubicBezTo>
                  <a:pt x="1306251" y="-46223"/>
                  <a:pt x="1373412" y="9786"/>
                  <a:pt x="1535637" y="0"/>
                </a:cubicBezTo>
                <a:cubicBezTo>
                  <a:pt x="1697862" y="-9786"/>
                  <a:pt x="1885716" y="76630"/>
                  <a:pt x="2202045" y="0"/>
                </a:cubicBezTo>
                <a:cubicBezTo>
                  <a:pt x="2518374" y="-76630"/>
                  <a:pt x="2376483" y="29029"/>
                  <a:pt x="2520762" y="0"/>
                </a:cubicBezTo>
                <a:cubicBezTo>
                  <a:pt x="2665041" y="-29029"/>
                  <a:pt x="2779969" y="1683"/>
                  <a:pt x="3013325" y="0"/>
                </a:cubicBezTo>
                <a:cubicBezTo>
                  <a:pt x="3246681" y="-1683"/>
                  <a:pt x="3528350" y="49519"/>
                  <a:pt x="3766656" y="0"/>
                </a:cubicBezTo>
                <a:cubicBezTo>
                  <a:pt x="4004962" y="-49519"/>
                  <a:pt x="4013109" y="45955"/>
                  <a:pt x="4172296" y="0"/>
                </a:cubicBezTo>
                <a:cubicBezTo>
                  <a:pt x="4331483" y="-45955"/>
                  <a:pt x="4592866" y="57668"/>
                  <a:pt x="4838704" y="0"/>
                </a:cubicBezTo>
                <a:cubicBezTo>
                  <a:pt x="5084542" y="-57668"/>
                  <a:pt x="5179615" y="23323"/>
                  <a:pt x="5418190" y="0"/>
                </a:cubicBezTo>
                <a:cubicBezTo>
                  <a:pt x="5656765" y="-23323"/>
                  <a:pt x="5602851" y="27271"/>
                  <a:pt x="5736907" y="0"/>
                </a:cubicBezTo>
                <a:cubicBezTo>
                  <a:pt x="5870963" y="-27271"/>
                  <a:pt x="6214428" y="30099"/>
                  <a:pt x="6403315" y="0"/>
                </a:cubicBezTo>
                <a:cubicBezTo>
                  <a:pt x="6592202" y="-30099"/>
                  <a:pt x="6687246" y="5052"/>
                  <a:pt x="6808955" y="0"/>
                </a:cubicBezTo>
                <a:cubicBezTo>
                  <a:pt x="6930664" y="-5052"/>
                  <a:pt x="7252113" y="33100"/>
                  <a:pt x="7475363" y="0"/>
                </a:cubicBezTo>
                <a:cubicBezTo>
                  <a:pt x="7698613" y="-33100"/>
                  <a:pt x="7715863" y="20655"/>
                  <a:pt x="7881003" y="0"/>
                </a:cubicBezTo>
                <a:cubicBezTo>
                  <a:pt x="8046143" y="-20655"/>
                  <a:pt x="8292437" y="28976"/>
                  <a:pt x="8692283" y="0"/>
                </a:cubicBezTo>
                <a:cubicBezTo>
                  <a:pt x="8716798" y="249871"/>
                  <a:pt x="8657312" y="405121"/>
                  <a:pt x="8692283" y="523220"/>
                </a:cubicBezTo>
                <a:cubicBezTo>
                  <a:pt x="8473253" y="589355"/>
                  <a:pt x="8206316" y="447310"/>
                  <a:pt x="8025875" y="523220"/>
                </a:cubicBezTo>
                <a:cubicBezTo>
                  <a:pt x="7845434" y="599130"/>
                  <a:pt x="7599817" y="484891"/>
                  <a:pt x="7359466" y="523220"/>
                </a:cubicBezTo>
                <a:cubicBezTo>
                  <a:pt x="7119115" y="561549"/>
                  <a:pt x="6994050" y="481250"/>
                  <a:pt x="6779981" y="523220"/>
                </a:cubicBezTo>
                <a:cubicBezTo>
                  <a:pt x="6565913" y="565190"/>
                  <a:pt x="6192742" y="504908"/>
                  <a:pt x="6026650" y="523220"/>
                </a:cubicBezTo>
                <a:cubicBezTo>
                  <a:pt x="5860558" y="541532"/>
                  <a:pt x="5601738" y="455304"/>
                  <a:pt x="5273318" y="523220"/>
                </a:cubicBezTo>
                <a:cubicBezTo>
                  <a:pt x="4944898" y="591136"/>
                  <a:pt x="4778614" y="442873"/>
                  <a:pt x="4519987" y="523220"/>
                </a:cubicBezTo>
                <a:cubicBezTo>
                  <a:pt x="4261360" y="603567"/>
                  <a:pt x="4202463" y="496619"/>
                  <a:pt x="4114347" y="523220"/>
                </a:cubicBezTo>
                <a:cubicBezTo>
                  <a:pt x="4026231" y="549821"/>
                  <a:pt x="3840896" y="511704"/>
                  <a:pt x="3708707" y="523220"/>
                </a:cubicBezTo>
                <a:cubicBezTo>
                  <a:pt x="3576518" y="534736"/>
                  <a:pt x="3302412" y="519005"/>
                  <a:pt x="3042299" y="523220"/>
                </a:cubicBezTo>
                <a:cubicBezTo>
                  <a:pt x="2782186" y="527435"/>
                  <a:pt x="2799718" y="511142"/>
                  <a:pt x="2723582" y="523220"/>
                </a:cubicBezTo>
                <a:cubicBezTo>
                  <a:pt x="2647446" y="535298"/>
                  <a:pt x="2139030" y="444257"/>
                  <a:pt x="1970251" y="523220"/>
                </a:cubicBezTo>
                <a:cubicBezTo>
                  <a:pt x="1801472" y="602183"/>
                  <a:pt x="1513176" y="469503"/>
                  <a:pt x="1390765" y="523220"/>
                </a:cubicBezTo>
                <a:cubicBezTo>
                  <a:pt x="1268354" y="576937"/>
                  <a:pt x="1039071" y="468332"/>
                  <a:pt x="898203" y="523220"/>
                </a:cubicBezTo>
                <a:cubicBezTo>
                  <a:pt x="757335" y="578108"/>
                  <a:pt x="702064" y="496537"/>
                  <a:pt x="579486" y="523220"/>
                </a:cubicBezTo>
                <a:cubicBezTo>
                  <a:pt x="456908" y="549903"/>
                  <a:pt x="262259" y="463942"/>
                  <a:pt x="0" y="523220"/>
                </a:cubicBezTo>
                <a:cubicBezTo>
                  <a:pt x="-13126" y="367182"/>
                  <a:pt x="43924" y="12772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Indexes close to 1 are interpreted as more similar</a:t>
            </a:r>
          </a:p>
        </p:txBody>
      </p:sp>
    </p:spTree>
    <p:extLst>
      <p:ext uri="{BB962C8B-B14F-4D97-AF65-F5344CB8AC3E}">
        <p14:creationId xmlns:p14="http://schemas.microsoft.com/office/powerpoint/2010/main" val="9935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20234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20235 -7.40741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20234 1.48148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0.18398 3.7037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5.55112E-17 L -0.18398 -5.55112E-1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18398 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73" grpId="0" animBg="1"/>
      <p:bldP spid="573" grpId="1" animBg="1"/>
      <p:bldP spid="735" grpId="0"/>
      <p:bldP spid="736" grpId="0"/>
      <p:bldP spid="7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However, the </a:t>
            </a:r>
            <a:r>
              <a:rPr lang="en-US" sz="4000" b="1" dirty="0" err="1">
                <a:latin typeface="Georgia" panose="02040502050405020303" pitchFamily="18" charset="0"/>
                <a:cs typeface="Arial" panose="020B0604020202020204" pitchFamily="34" charset="0"/>
              </a:rPr>
              <a:t>jaccard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becomes worse with differing set sizes</a:t>
            </a: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163A0-B75E-FD8F-37A7-8A5D226DC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37"/>
          <a:stretch/>
        </p:blipFill>
        <p:spPr>
          <a:xfrm>
            <a:off x="1864890" y="1864877"/>
            <a:ext cx="4290980" cy="4071955"/>
          </a:xfrm>
          <a:prstGeom prst="rect">
            <a:avLst/>
          </a:prstGeom>
        </p:spPr>
      </p:pic>
      <p:pic>
        <p:nvPicPr>
          <p:cNvPr id="513" name="Picture 512">
            <a:extLst>
              <a:ext uri="{FF2B5EF4-FFF2-40B4-BE49-F238E27FC236}">
                <a16:creationId xmlns:a16="http://schemas.microsoft.com/office/drawing/2014/main" id="{EDDAD8F1-7F9C-2079-3652-1C6D6D32A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57"/>
          <a:stretch/>
        </p:blipFill>
        <p:spPr>
          <a:xfrm>
            <a:off x="6138576" y="1864877"/>
            <a:ext cx="4113198" cy="40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Estimating similarity indexes: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containment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…addresses issues using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jaccard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39C68D-0F82-EA5D-6076-D0CEAB579641}"/>
                  </a:ext>
                </a:extLst>
              </p:cNvPr>
              <p:cNvSpPr txBox="1"/>
              <p:nvPr/>
            </p:nvSpPr>
            <p:spPr>
              <a:xfrm>
                <a:off x="1813161" y="4658917"/>
                <a:ext cx="8565678" cy="918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𝑓𝑟𝑎𝑐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𝑭𝑹𝑨𝑪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𝑭𝑹𝑨𝑪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𝑭𝑹𝑨𝑪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1−(1−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𝟙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𝑭𝑹𝑨𝑪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39C68D-0F82-EA5D-6076-D0CEAB57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61" y="4658917"/>
                <a:ext cx="8565678" cy="918072"/>
              </a:xfrm>
              <a:prstGeom prst="rect">
                <a:avLst/>
              </a:prstGeom>
              <a:blipFill>
                <a:blip r:embed="rId3"/>
                <a:stretch>
                  <a:fillRect l="-444" t="-540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D9F185D-0C89-57EE-6359-123884B2C0E2}"/>
              </a:ext>
            </a:extLst>
          </p:cNvPr>
          <p:cNvGrpSpPr/>
          <p:nvPr/>
        </p:nvGrpSpPr>
        <p:grpSpPr>
          <a:xfrm>
            <a:off x="2530717" y="2951392"/>
            <a:ext cx="1272886" cy="1272885"/>
            <a:chOff x="2674295" y="2924953"/>
            <a:chExt cx="1510680" cy="151067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5EAC75-DFBC-815E-EC81-64E1DB781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705A1B-2A26-4AA8-F943-AB9CC97D1845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BF13A2-4040-785D-5994-EF60D2235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CC7695F-B880-0BFA-B927-2FFB5DD701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74284F-93E1-69D6-8973-BB1BC0B900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7569D65-EF57-DBC4-AC6B-1C7ED5254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B3D568B-0D10-D60D-5825-72BE7F2A17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1C672AB-A013-8917-3E86-3845E2590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5762EB-3AB2-3835-6CD0-3ABA0A720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6688484-FB66-8C30-2E11-A71E1ED9C6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581C7C-5BF3-C686-1DCC-A2D65DEC55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222D3BF-6545-3882-4F47-B6A533DBF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DE3E4D-4848-9EF5-862F-F3A9F69E45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B8DAB6D-106F-038B-E497-7496B91876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9B1B845-41E7-01CE-E134-E448159C9D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C6BE273-D27C-D75F-2F59-48E1146377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298D05-78C0-0537-0331-01E40CA0C0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3E3E62E-5966-9F44-F135-E23669DC9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C80AC3D-1884-A452-11E1-5F307D9C3A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25BF224-AB29-A305-037E-BA9AE527E5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59AE69-FAAC-F5AF-DC62-30B47C7892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D700F55-9D30-7424-CB9A-69F0261EB4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071FF50-040F-F0A5-3CD7-0500C3AF7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6622EEC-488D-5753-1AFF-C4D8B2736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C6FA387-041C-CFA9-1758-CE649ABD36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76885B1-1EC0-ACA1-F254-82E3C50DC5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3618A50-12A3-D366-26AF-DA5D7C54DB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DAEFBAF-9FED-F7AF-DF74-590902678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8ABCD94-0C65-4146-D40D-11DB46413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24F0418-EC2D-09CE-A726-7E9404E94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C1A873A-1615-FA30-1F6E-3C55F4B4B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EA343E-4C8C-AFE3-0325-815192FA0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39F1F22-ADBB-E695-F5A5-4138EB3C7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36719AA-DFBF-ED0E-A769-2EE665ECE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DACBC46-4A86-43CD-4322-18F6F2017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D58CA6A-674E-6B75-BBF4-E7597C7A76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94BFD2-50DB-546B-F521-152598D7F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46DCF1C-15BB-15CA-83A8-3B0D0E2B28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0E99B33-B413-DE93-4374-679A766787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0B7EB1-E658-E95C-DF0E-94ECE67B18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1C955F-F7AE-A553-A10D-1B3AEA9A3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4C673C-9B25-B5A5-5AA6-FA6C5059EE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F3E950-A60B-0A82-1AEA-FBD9B65F9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9D1B9D4-53E0-1643-F94F-B3BEDDC4AE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5E6CF78-0EC1-2F9B-A698-C3F9B0762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A73567A-80A0-22BD-4EFC-9D03D63D48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F094EF9-DEE8-BDCD-37E2-5EFC4E38D0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22062C2-1627-0729-10CB-32336C15DF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7F71D27-0FFE-4571-1202-0B9D101CB4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A88167F-B985-73CB-FC6A-EF1BA945B7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6DB3B4-464A-9A77-FD3B-5593EF8609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9FA5605-079A-DB5F-8F4C-C382CEC70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6F652D8-4464-D315-40C9-29B5FE254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10F7F1A1-BFBB-5212-5C37-4E17810E1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5E52A7F7-93FC-FE43-9135-FA23D27B35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62A9CDA0-B5A4-5B02-78D7-168E97715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A979CF5-6966-3BA8-A84C-549019DC0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AC2F0A79-47A5-2E7B-B058-90ADD1ACD9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B7D2A719-5E24-70AE-CF2A-87A5DE849C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D770698E-0814-C47D-AB74-F7AE006E7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1FFC5569-4B47-5CCF-4659-A05286AF30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256D9D8C-8882-28C7-8D6C-B69B4C1B71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0C854595-F471-02E1-067F-07FEFA9454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58D13754-B5C6-563D-7A9A-49C571ECF0B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490613D8-FE35-B54F-BB4B-3BC6F036B7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435C8F3-816D-8107-8927-4C63664697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72DCA048-4C68-A08F-2598-8BAC3F4C6F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329A8799-DF69-A333-9F46-CF75BB69BF9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6318AF94-1869-ED7D-1384-CF71994465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62653468-90FE-5E42-A53D-6EC6DF7D025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CC4E1FFF-E140-9357-1583-083BCA5F9A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FFE78C8A-16E7-9713-1BE8-3ABA2FF9D0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DF50921-FC8B-4302-F328-EE9A315E4E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8E200DA5-E93C-6E44-4D62-991B90BA775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8AE265FF-D783-35B9-E3B5-35ED5E426A7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FBB5E7CF-377D-6453-D496-82DE7AA57C1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06D1D3F6-2490-3272-1A77-FD5EC908F05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25762DD5-2EC9-D45A-D7CF-A031D26EB78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8B1B45B9-36EE-2E3A-894F-C49C5102D3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5AD3C0A9-E361-392B-B7D4-3BA6AC7220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3487A66A-DCBF-28BE-3B0F-9157A212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97BF1D40-75AD-DB50-E777-C831E25D5A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BA71FB44-809F-C565-39AD-D3C5A8CF819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A3E735F5-0ABE-9AE2-31CE-73FB76CCF3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10A90540-6B6A-4F6C-C494-046C58CB40E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49EF1BCC-F303-5A28-CAA2-831E97BA06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B1F9B36C-0A94-E03C-B3B0-FAB67A2E5EE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D2472F19-BE3E-0C23-438B-A02AFE71E7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83478D58-FE19-490A-5040-BC11053ABFE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FC895DA6-0E97-AB61-E4BF-1F3EED03A5A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4F1C1D80-9311-B9E9-1927-5BE8870C4F5A}"/>
              </a:ext>
            </a:extLst>
          </p:cNvPr>
          <p:cNvGrpSpPr/>
          <p:nvPr/>
        </p:nvGrpSpPr>
        <p:grpSpPr>
          <a:xfrm>
            <a:off x="717879" y="2625549"/>
            <a:ext cx="1175322" cy="1505694"/>
            <a:chOff x="453789" y="2174297"/>
            <a:chExt cx="1175322" cy="1505694"/>
          </a:xfrm>
        </p:grpSpPr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EC4E52A8-E0AA-9BED-5A7F-B886440AB3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554" name="Freeform 553">
                <a:extLst>
                  <a:ext uri="{FF2B5EF4-FFF2-40B4-BE49-F238E27FC236}">
                    <a16:creationId xmlns:a16="http://schemas.microsoft.com/office/drawing/2014/main" id="{42FA0E6A-DA33-2DC7-7A94-7CC4E271E20F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8B4158BC-16C5-6260-6856-4B1048F57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4DE8FE1A-E162-39A3-26A4-18DA051F6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349C8FE1-17D5-890A-6EC3-97F42D094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901D178-4470-9171-8985-52E5CD3C3D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5FB6542F-5306-09F3-2979-F3A3454B1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AC57AE16-4DD6-E7A7-351E-9DE16EE31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F8FB0A20-7DC2-16E3-51B4-AA80C8A1E45E}"/>
                </a:ext>
              </a:extLst>
            </p:cNvPr>
            <p:cNvSpPr txBox="1"/>
            <p:nvPr/>
          </p:nvSpPr>
          <p:spPr>
            <a:xfrm>
              <a:off x="453789" y="2174297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Genome A</a:t>
              </a:r>
            </a:p>
          </p:txBody>
        </p:sp>
      </p:grpSp>
      <p:sp>
        <p:nvSpPr>
          <p:cNvPr id="561" name="TextBox 560">
            <a:extLst>
              <a:ext uri="{FF2B5EF4-FFF2-40B4-BE49-F238E27FC236}">
                <a16:creationId xmlns:a16="http://schemas.microsoft.com/office/drawing/2014/main" id="{97B954D7-1119-1148-5162-CD75424B055F}"/>
              </a:ext>
            </a:extLst>
          </p:cNvPr>
          <p:cNvSpPr txBox="1"/>
          <p:nvPr/>
        </p:nvSpPr>
        <p:spPr>
          <a:xfrm>
            <a:off x="2497369" y="2597275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Set A</a:t>
            </a:r>
          </a:p>
        </p:txBody>
      </p: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B35BAA0-9538-EF5C-09BC-E0F582F424A6}"/>
              </a:ext>
            </a:extLst>
          </p:cNvPr>
          <p:cNvGrpSpPr/>
          <p:nvPr/>
        </p:nvGrpSpPr>
        <p:grpSpPr>
          <a:xfrm>
            <a:off x="2526040" y="2953626"/>
            <a:ext cx="1272886" cy="1272885"/>
            <a:chOff x="5056762" y="2297598"/>
            <a:chExt cx="1272886" cy="1272885"/>
          </a:xfrm>
        </p:grpSpPr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A6B93761-63B1-CB16-A04D-5A9CBEE7DA1D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15257DC0-BBB4-7C85-ACD3-2FCFB556DA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1D784A09-7E26-0336-6352-338311F3369E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7D05BB9D-D0F0-3DC0-244E-A8CC52974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736EB043-BA91-C66A-8C2C-D942B4F1A9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88BA175C-33ED-4C03-8AB2-B4248F8CC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4FFF5B8C-C946-F293-BF73-BDBB74BBC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7D8535E3-F3EC-3745-1A56-08D0E9950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075626A3-A5E6-D894-07F4-A094C1CCB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4EF28D74-0A88-3638-AD33-9798DBF96D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33BE1EF4-CE5C-5BA7-3F75-A9CD44D65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9D95DC36-F915-193E-A59B-119E24FB4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7F846946-3F98-D31F-873C-93D6C8502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BE128E0C-0FCC-680E-AF2B-080A0099A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E4EA56B0-0DE9-A3E2-5FDE-9FD47FA9A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1FF06231-60FB-5E3C-BC0C-EE5BF99D1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13E80CD6-5516-E23B-A971-9EFA35B82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0301133B-9C0A-BFC2-806A-BAA888A5B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3884FF1F-86DF-D5FF-903E-0D5FFB35C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75C7DBC3-21A5-7DCE-EE12-19069303D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AB049134-DF2C-EB2E-5CBE-1983B6245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C18771B4-8BF5-D1B2-C570-57F609243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10213EDD-D6AE-E017-9832-DD31FFA6C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C34C0D9-A330-F0BD-26D2-31501D4E7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3C46BF32-ACAC-BFC7-83B8-E1D3C6998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C23915EB-2429-0321-3FB7-3B5F9FB0BE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DA498530-664A-8521-7B6D-1D46F94D4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BE0EBCA9-A591-900D-3D20-D8C6D4E349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B92AA70D-909A-47A6-50E3-ABC2CD004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2CEDCB51-F950-30C9-AEFB-69BF6D57D3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201C7E3E-30FB-FD0B-F5EF-7827BD666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4610E261-1CAD-B1B0-8BFC-BB19E45E7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DF4E49B8-6023-617D-8610-5F1FE11D6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965FC5FA-198E-80D5-944F-3D8EC92075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ABF1A579-9FFB-0BF7-D2F3-0366BB624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Straight Connector 624">
                  <a:extLst>
                    <a:ext uri="{FF2B5EF4-FFF2-40B4-BE49-F238E27FC236}">
                      <a16:creationId xmlns:a16="http://schemas.microsoft.com/office/drawing/2014/main" id="{79F1BB78-D80E-3266-5E7E-C6694D266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Straight Connector 625">
                  <a:extLst>
                    <a:ext uri="{FF2B5EF4-FFF2-40B4-BE49-F238E27FC236}">
                      <a16:creationId xmlns:a16="http://schemas.microsoft.com/office/drawing/2014/main" id="{33820139-4A36-4C4E-F436-B3432A15BF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F39C2E4B-0208-CC04-75D0-C38A1442E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5CD85C89-C620-0CF1-B418-50960A995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5E1F132B-1952-DB99-8DEB-B1052741E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51F149AC-0D16-B768-B0C3-FD76A72E1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58C3643C-EF09-DEA8-D950-DA8FFF02C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C6561727-71A9-23D6-3FB6-B11D97904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B73DA54F-7518-C2BB-8781-68CF88C04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6B0F3D70-84AB-C669-C6D1-4F0C8DE5C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8FAE0C61-16C8-DA0A-00EC-3525AAF33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C7CEDCC2-B0B6-59BA-BE11-287D5111E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C9397E6F-3682-4FBC-ACC4-85C1D652D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2461BD65-CE67-590C-E015-5CA1AA8A2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Connector 638">
                  <a:extLst>
                    <a:ext uri="{FF2B5EF4-FFF2-40B4-BE49-F238E27FC236}">
                      <a16:creationId xmlns:a16="http://schemas.microsoft.com/office/drawing/2014/main" id="{B4ECC6D6-4EFC-1B26-4246-1D4A2177E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E7B65B35-0A46-DF0D-EB8D-62D0595EE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32B8CEBB-F153-397D-3294-BC993E3A2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B0451963-3EFF-A1E8-0A46-FA555D263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814A2AE7-7BBD-4646-9B8A-F3B07D9F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BA9664D4-378E-A040-B199-B8317E62D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92AA1CBA-B51F-C467-3157-2AE9B341FA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AD016126-16CB-9CE7-B460-9EB2E6F03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241D6EE0-6EF1-5210-2835-61E460A66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D5421B5D-85FA-9154-7537-6CEA98FAE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F3705AE9-181A-7774-FC4A-5E612E34E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7074398A-50E4-735E-1DEE-51AA74C13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30D25964-94EA-330F-3AF6-9F7D987AF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1C69C0CF-FC95-0B9B-D09E-338FD743D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7C3A5946-0DB3-66C6-EDDF-6E6C90EDB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A57B5281-C6E0-1673-EE56-3A7123F8B1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3BFE62E3-D1A5-0062-0C36-BB1BE4CF3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9B5CF6D8-2D69-8AEF-8AB3-36B113D059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0B17CA70-EFA1-461A-CB38-A46862F66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8594ADC3-3691-7C1B-692E-18B55DCEC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83E6D1DF-2027-3BC9-2227-F29AB7CA6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B375D51D-6CEE-1E04-7A90-EF71A60EA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672BF21D-AC3B-42D7-A195-A1D81A054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8EFFD989-B838-A9F4-9690-0641ED6D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66610075-8142-E28E-ED2A-6A309EE7C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1F1CB6EE-731C-834F-0DEA-9A342F74E0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E08D79F9-2D6A-93CA-0A59-C15B5B73C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A768CD63-E4AB-2CCC-850B-03047CE64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9BBA6557-EDF7-5EB8-DA6F-4A8D433EC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0B0FEA92-FF00-478D-C8CC-1F604558A0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96B79949-A516-8415-D08F-FF622F0B4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350648CD-56A9-39CA-3A5D-4A91EA2FB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6E1C20A8-CA54-AB92-0BEB-BBD4D4E06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D0FCB303-9467-0970-0D83-F28A85E73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575DCB01-9C63-4B54-9EF4-DFCBAF9EE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219BC8F5-B722-8FE0-5AF1-631003375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B0E8B9CD-F343-7A9A-761F-39D937F60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1E5E17D9-220E-5650-2D66-2712A2130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A45D4B46-E8A8-71F5-E81D-96A1D8E56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A3D90A93-E333-3BFC-30CF-48A74FDCA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96BA4B0F-61EF-6C7E-B1AD-604072572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A29911C1-101B-04FE-7255-8BC85DB33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6FFB9461-B3D8-22B5-8EE7-DC48E75573FC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554B57E7-3F13-2FAB-FAC8-8DF2C8C9B1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78421CEE-CCD4-40CE-BFF3-C3AD9D7024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0CDE85F-5C8F-2EC0-B981-28B9BFC009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8D8C9315-82E4-90E2-480B-8EADA9F5D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E97D7D8F-E6B3-7C3E-42AA-5C956699C7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F4B5B391-06F8-6993-2485-08EB02A4BE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4C950D8B-F1F2-753A-6703-2618C90CF1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20DB712F-371B-CEF5-C6B6-B92A23850B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AD852A44-6554-1AFC-CD67-11F051A4DB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DCC9276-53F3-C479-4DC2-3F771637FF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0CDC1332-A610-193F-B532-C924B73083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F41E16FB-4BE6-B0AC-589E-511ECED71A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26D5C880-3F64-CE90-6931-87ED131968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A2FAF746-AD72-F60A-0B84-2F23DBADC9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0F6FD746-4E54-1847-17FA-527FED018E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A93F6274-0CF5-8C72-5CBB-0D378B407A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9618F03B-A889-D13E-26AC-56ACC295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18238ABE-DE26-2CD0-3FA3-33E2B2FE8B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C98AFBA4-C0A5-2197-6203-87FD575A81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984BECA1-2CDA-BC00-9D7F-A98B89282F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5E80EBC-FB79-E9B5-708B-B7E5BF58D06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1E3BF513-DAC2-7787-7C94-3D60B84BBCF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699B896C-21A7-73E6-22A7-51EB723357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E6A6AEA1-4C19-5BAC-74A4-9A09CE7152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963AEC7A-FCD0-B993-37C0-789E5297CF2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7F96F51A-AF41-FCA6-FC64-CCCF1403FF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4DE6041-BF9F-0A11-B9B6-4C0A6A400613}"/>
              </a:ext>
            </a:extLst>
          </p:cNvPr>
          <p:cNvGrpSpPr/>
          <p:nvPr/>
        </p:nvGrpSpPr>
        <p:grpSpPr>
          <a:xfrm>
            <a:off x="5248008" y="3297550"/>
            <a:ext cx="707756" cy="707755"/>
            <a:chOff x="10732198" y="3297921"/>
            <a:chExt cx="707756" cy="707755"/>
          </a:xfrm>
        </p:grpSpPr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F8C62B18-FC03-8BDF-05B7-F17A625AF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180B70F6-D0C6-BC94-E762-CFBED7D88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2ECA859A-374E-28D4-5AF2-0C5B4A649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CFFD3D59-624A-8750-B403-19E3BB94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D2CD3BF8-212D-9DA0-C5A5-305293216E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F320F9F3-F2D2-1EB8-02B2-C47B95F0F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025584E0-FE3E-F132-C7F2-66E7BEAA4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528D050D-FECE-D7C8-D4BF-36A111806D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86A33A1D-363D-C78C-C918-F396B7659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432AF3EA-73EC-7A54-F69B-77B6E6DAB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85DEA95A-F6C1-F580-F52C-B5FD6980ED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31C30ACD-A177-0EA7-153E-CD1A461AD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A4AB1F40-7C22-55C0-5D61-3C4494E5F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37035253-2150-E6A0-DC15-873C931AE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4EA5A40B-3194-E19C-F2BF-5E5306300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87FB6AB4-09F7-8C0C-D858-5C42DBF6E2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>
              <a:extLst>
                <a:ext uri="{FF2B5EF4-FFF2-40B4-BE49-F238E27FC236}">
                  <a16:creationId xmlns:a16="http://schemas.microsoft.com/office/drawing/2014/main" id="{FF4E80B7-BC4D-A944-D334-DC360D1A1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>
              <a:extLst>
                <a:ext uri="{FF2B5EF4-FFF2-40B4-BE49-F238E27FC236}">
                  <a16:creationId xmlns:a16="http://schemas.microsoft.com/office/drawing/2014/main" id="{1B7FDCCE-4917-74FA-C621-498CFE28DF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>
              <a:extLst>
                <a:ext uri="{FF2B5EF4-FFF2-40B4-BE49-F238E27FC236}">
                  <a16:creationId xmlns:a16="http://schemas.microsoft.com/office/drawing/2014/main" id="{ABF383CF-10EF-EB8C-BCC8-7FAD5C2E89F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>
              <a:extLst>
                <a:ext uri="{FF2B5EF4-FFF2-40B4-BE49-F238E27FC236}">
                  <a16:creationId xmlns:a16="http://schemas.microsoft.com/office/drawing/2014/main" id="{86998A12-C9B4-54C0-E025-1AE832A28B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>
              <a:extLst>
                <a:ext uri="{FF2B5EF4-FFF2-40B4-BE49-F238E27FC236}">
                  <a16:creationId xmlns:a16="http://schemas.microsoft.com/office/drawing/2014/main" id="{A107A94B-2330-3C4B-989D-86A91CCC666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>
              <a:extLst>
                <a:ext uri="{FF2B5EF4-FFF2-40B4-BE49-F238E27FC236}">
                  <a16:creationId xmlns:a16="http://schemas.microsoft.com/office/drawing/2014/main" id="{D35D56E8-CE83-8E43-F53C-C7DC71354D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>
              <a:extLst>
                <a:ext uri="{FF2B5EF4-FFF2-40B4-BE49-F238E27FC236}">
                  <a16:creationId xmlns:a16="http://schemas.microsoft.com/office/drawing/2014/main" id="{80E4D327-A95E-2349-0266-C3F9B4A5C3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>
              <a:extLst>
                <a:ext uri="{FF2B5EF4-FFF2-40B4-BE49-F238E27FC236}">
                  <a16:creationId xmlns:a16="http://schemas.microsoft.com/office/drawing/2014/main" id="{1E57F8B9-4E9C-622A-20FE-17CEAC9A68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915C3752-885A-1DC0-4E96-EDFF35A696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>
              <a:extLst>
                <a:ext uri="{FF2B5EF4-FFF2-40B4-BE49-F238E27FC236}">
                  <a16:creationId xmlns:a16="http://schemas.microsoft.com/office/drawing/2014/main" id="{BF247887-296E-F450-9944-AE5F903B521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C31D6D74-A94B-E359-563A-BD8C6D4919E1}"/>
              </a:ext>
            </a:extLst>
          </p:cNvPr>
          <p:cNvCxnSpPr>
            <a:cxnSpLocks/>
            <a:stCxn id="565" idx="0"/>
            <a:endCxn id="682" idx="0"/>
          </p:cNvCxnSpPr>
          <p:nvPr/>
        </p:nvCxnSpPr>
        <p:spPr>
          <a:xfrm>
            <a:off x="3170346" y="3270963"/>
            <a:ext cx="2431540" cy="26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50E6AEE9-9F62-5391-B803-A4B1082336C2}"/>
              </a:ext>
            </a:extLst>
          </p:cNvPr>
          <p:cNvCxnSpPr>
            <a:cxnSpLocks/>
            <a:stCxn id="565" idx="4"/>
            <a:endCxn id="682" idx="4"/>
          </p:cNvCxnSpPr>
          <p:nvPr/>
        </p:nvCxnSpPr>
        <p:spPr>
          <a:xfrm>
            <a:off x="3170346" y="3978718"/>
            <a:ext cx="2431540" cy="26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0" name="TextBox 709">
            <a:extLst>
              <a:ext uri="{FF2B5EF4-FFF2-40B4-BE49-F238E27FC236}">
                <a16:creationId xmlns:a16="http://schemas.microsoft.com/office/drawing/2014/main" id="{AAB03D41-79A0-F85F-A567-AE98525CFC71}"/>
              </a:ext>
            </a:extLst>
          </p:cNvPr>
          <p:cNvSpPr txBox="1"/>
          <p:nvPr/>
        </p:nvSpPr>
        <p:spPr>
          <a:xfrm>
            <a:off x="5059274" y="2932355"/>
            <a:ext cx="10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</a:t>
            </a:r>
            <a:r>
              <a:rPr lang="en-US" baseline="-25000" dirty="0"/>
              <a:t>s</a:t>
            </a:r>
            <a:r>
              <a:rPr lang="en-US" dirty="0"/>
              <a:t>(A)</a:t>
            </a: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A4BF0E94-F424-A78B-CB05-F9CB3377BF66}"/>
              </a:ext>
            </a:extLst>
          </p:cNvPr>
          <p:cNvSpPr txBox="1"/>
          <p:nvPr/>
        </p:nvSpPr>
        <p:spPr>
          <a:xfrm>
            <a:off x="3815248" y="3258913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Scale Factor</a:t>
            </a:r>
          </a:p>
        </p:txBody>
      </p: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4CAF0A0E-2F5B-4CC3-34AB-0816717DF256}"/>
              </a:ext>
            </a:extLst>
          </p:cNvPr>
          <p:cNvGrpSpPr/>
          <p:nvPr/>
        </p:nvGrpSpPr>
        <p:grpSpPr>
          <a:xfrm>
            <a:off x="10142901" y="2594981"/>
            <a:ext cx="1167307" cy="1505694"/>
            <a:chOff x="10752807" y="1338530"/>
            <a:chExt cx="1167307" cy="1505694"/>
          </a:xfrm>
        </p:grpSpPr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C997A8A6-4BD5-A2EB-89DF-3964EDF8D8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01854" y="1718372"/>
              <a:ext cx="733559" cy="1125852"/>
              <a:chOff x="7328856" y="1791845"/>
              <a:chExt cx="1072410" cy="1647346"/>
            </a:xfrm>
          </p:grpSpPr>
          <p:sp>
            <p:nvSpPr>
              <p:cNvPr id="715" name="Freeform 714">
                <a:extLst>
                  <a:ext uri="{FF2B5EF4-FFF2-40B4-BE49-F238E27FC236}">
                    <a16:creationId xmlns:a16="http://schemas.microsoft.com/office/drawing/2014/main" id="{A6D7CC48-D26F-4146-7771-ECE9D9667B89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2F0FE23D-454C-392E-792F-2E646443A6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CAC29A29-115A-1924-DD61-B4077F003F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3A74B11C-CAC4-6059-C182-52E346D5B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F9B30E5A-BE39-4066-CBC8-CA32437005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6CFD71CE-20FE-27EB-EAD4-07D0860136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377D1524-AFFF-4583-0442-181FE573D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238C2A85-BE21-2D65-2B8E-D385843EE48D}"/>
                </a:ext>
              </a:extLst>
            </p:cNvPr>
            <p:cNvSpPr txBox="1"/>
            <p:nvPr/>
          </p:nvSpPr>
          <p:spPr>
            <a:xfrm>
              <a:off x="10752807" y="1338530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Genome B</a:t>
              </a:r>
            </a:p>
          </p:txBody>
        </p:sp>
      </p:grp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5D52D4E5-1B18-C05A-18DC-2DBF8E7F39C1}"/>
              </a:ext>
            </a:extLst>
          </p:cNvPr>
          <p:cNvCxnSpPr>
            <a:cxnSpLocks/>
          </p:cNvCxnSpPr>
          <p:nvPr/>
        </p:nvCxnSpPr>
        <p:spPr>
          <a:xfrm flipV="1">
            <a:off x="1897199" y="3545071"/>
            <a:ext cx="468023" cy="246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F850F4A2-E7EC-7A86-0B18-E644CF72C3F5}"/>
              </a:ext>
            </a:extLst>
          </p:cNvPr>
          <p:cNvGrpSpPr/>
          <p:nvPr/>
        </p:nvGrpSpPr>
        <p:grpSpPr>
          <a:xfrm>
            <a:off x="8601333" y="2960748"/>
            <a:ext cx="1272886" cy="1272885"/>
            <a:chOff x="2674295" y="2924953"/>
            <a:chExt cx="1510680" cy="1510678"/>
          </a:xfrm>
        </p:grpSpPr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3A3DC6DB-BD28-DF89-260B-ED31C9E8D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90DFCC84-196E-EC9E-FA13-8154996FF39A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18115E1F-2A5A-B6A9-211A-C8554DDA6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F135E12E-5439-7816-34AB-4CF813F95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D94C0F56-FCB5-F99D-95B3-E6E6CB425F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82789940-AD20-B9F5-09CB-3F48AE1C5D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549DA71A-E882-7797-33F6-E5D7FE040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51284E0F-AC51-8868-5839-2070C7BD5F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BF2774F0-9173-9F3A-C583-D431888DD0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6DDFA3F6-3C5F-AD11-43F1-57A4B022E8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2EC5B95D-924C-669A-EA87-5C23A974C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>
                <a:extLst>
                  <a:ext uri="{FF2B5EF4-FFF2-40B4-BE49-F238E27FC236}">
                    <a16:creationId xmlns:a16="http://schemas.microsoft.com/office/drawing/2014/main" id="{946376E9-AC91-A6CC-05C7-9AD04337E8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>
                <a:extLst>
                  <a:ext uri="{FF2B5EF4-FFF2-40B4-BE49-F238E27FC236}">
                    <a16:creationId xmlns:a16="http://schemas.microsoft.com/office/drawing/2014/main" id="{9FE77B76-C74C-1CD6-9251-FA32512652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561C9F97-63E6-2AA2-CED7-AA7E515E5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Connector 737">
                <a:extLst>
                  <a:ext uri="{FF2B5EF4-FFF2-40B4-BE49-F238E27FC236}">
                    <a16:creationId xmlns:a16="http://schemas.microsoft.com/office/drawing/2014/main" id="{6A1B52B7-E306-6E34-CF01-90B4278BA0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363021B8-34BD-230F-7E06-90907531E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Connector 739">
                <a:extLst>
                  <a:ext uri="{FF2B5EF4-FFF2-40B4-BE49-F238E27FC236}">
                    <a16:creationId xmlns:a16="http://schemas.microsoft.com/office/drawing/2014/main" id="{04D756DC-1008-564C-1564-8872E8914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Connector 740">
                <a:extLst>
                  <a:ext uri="{FF2B5EF4-FFF2-40B4-BE49-F238E27FC236}">
                    <a16:creationId xmlns:a16="http://schemas.microsoft.com/office/drawing/2014/main" id="{53B25AD7-14C5-9890-7F2D-0778817BE0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CB33A1AE-0A53-4C3F-6017-AAFF6E246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62310F5D-0AC3-0D7F-61F0-F0EE567206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73F0EB53-ED8A-7C76-9832-9B1CCE65F1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FA43F82-614B-17CB-A9C9-1F106396D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C557F0E6-2C6B-8A4F-FEE6-42744B066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08F6BF8F-A547-D487-2BC9-BFE32654F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>
                <a:extLst>
                  <a:ext uri="{FF2B5EF4-FFF2-40B4-BE49-F238E27FC236}">
                    <a16:creationId xmlns:a16="http://schemas.microsoft.com/office/drawing/2014/main" id="{57EB716E-7625-6AEF-7AEF-91DCDEEA3F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>
                <a:extLst>
                  <a:ext uri="{FF2B5EF4-FFF2-40B4-BE49-F238E27FC236}">
                    <a16:creationId xmlns:a16="http://schemas.microsoft.com/office/drawing/2014/main" id="{D63F3520-2308-59D4-E2FE-5DA35BF60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91EB5968-88D2-E591-BC5C-58030F632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4B86D921-6163-22EA-5683-102C4060B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0F5A0E1A-5AEA-7EEC-FE6B-7176CD8C0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E919E187-8F82-7418-B515-DEDC0A18C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5A0EC1C-2F54-A69C-E066-43AFBE637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E53BAB0C-3DEA-3904-0849-51B2988BD9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60BF95F8-D087-4DB2-1824-BEC8992F0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Straight Connector 756">
                <a:extLst>
                  <a:ext uri="{FF2B5EF4-FFF2-40B4-BE49-F238E27FC236}">
                    <a16:creationId xmlns:a16="http://schemas.microsoft.com/office/drawing/2014/main" id="{CAFB817F-E219-E2A8-CD94-9EA0A0662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>
                <a:extLst>
                  <a:ext uri="{FF2B5EF4-FFF2-40B4-BE49-F238E27FC236}">
                    <a16:creationId xmlns:a16="http://schemas.microsoft.com/office/drawing/2014/main" id="{0C2F0984-F73E-596F-D962-2E3982709D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4F9814E7-A963-FB48-B0E3-4D268CE7AF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9EF91211-31BA-DB43-DFED-B665B6378E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B148B9FF-B3BB-0725-213B-BA2A62913F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>
                <a:extLst>
                  <a:ext uri="{FF2B5EF4-FFF2-40B4-BE49-F238E27FC236}">
                    <a16:creationId xmlns:a16="http://schemas.microsoft.com/office/drawing/2014/main" id="{0D131134-8E5C-1F85-FFD8-5D04D311CC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A90CDD99-2AA1-944D-D52D-938F95BF93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F3D02B8C-1B53-8796-4C01-B096ABD381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711CC893-53FC-1F7F-F03B-33B8539B1C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FE5C5B61-C817-A262-F009-FC4B25B35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51B2106E-A2B2-78FE-FA8F-BDB8F36FA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34F7CC82-D26D-D015-A82E-084046EBE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6FF92ED6-3B7F-2B81-C79B-5EB7D7D8C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A88F82B3-CB60-EDDF-8A02-794CCB0F5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09EF031B-26C5-93D1-A6D0-9A8260998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66339278-FCEA-6439-BDFA-A73F43B8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D6FEE362-19A0-6387-AFB1-8FE50BFEE3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5182726E-A372-EA81-D368-091B50B06D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AFC02153-EDE8-0AA2-CD2F-2C78BFDB03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773EA45D-55B6-E863-C40F-50CEEA9A3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19A4DADA-0A35-0A30-D5EC-AB94E33C0F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B831033D-3CEB-A35B-63BD-8B00447B88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441AC743-224F-D2E1-DE5D-9AF3DFC550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5D6E2DB2-1ACF-65DF-47BC-3C374A7802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09AEF7F4-9124-1654-7014-D70C1A700A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C69B2B72-41C9-EEB3-6FF6-44869AF6D3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A15CC574-16A0-7EFB-F644-360EDDCF8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6C28B811-3B11-7CD7-0851-EE63C521C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68114A1F-8747-0800-C26B-47E9E572B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B46F93BF-510F-5AD2-708A-F7074397C18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93F09882-32F5-224B-58FC-B384C2C926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F18BFA8A-C378-0862-F022-6774F904E9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02B02600-A135-253C-84DA-E9883F4BAC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DF609EEE-8930-3B65-BF37-1E5D95CDF35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6D299EEF-8A61-824D-F23E-D99ED4AA1B6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73E1B38B-BA49-0403-E0A6-231E82C41A1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BE48154-EAE3-8775-8B4A-7540FD260C2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9E5B1CFC-0B0F-DD26-9EEE-6949987843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92571132-63EE-456E-D4DF-B1FE5D0BD5B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DD46EA38-728A-B2FD-7593-2431DF1FF86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78CC4644-3E96-7175-453F-965CF4139E8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27D357ED-6A61-2B49-1C1B-103094633A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1F621651-2131-B92E-23FC-E326415233E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57B7794F-644E-4648-2758-BBFA51C81D6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1BC1EB94-6BA8-BE03-DDD0-CACB81E7DB1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3808169F-73B2-1EFD-36AA-0E62C085A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B3D1CB1C-A4F3-02CD-9A77-A36433E7709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572D8169-DCE0-A015-E453-C128B64736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EF18EED7-D9A9-8158-F7AB-18BBE6252E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5C033F2C-7734-368F-35B8-E906F22DA40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C444E3C8-8503-95D5-B433-10484E02A58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1A2B6C78-D287-6B30-5786-C285913EDF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E10CFC1A-900C-5EFE-1502-B216384961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FF1499CB-C5CF-268B-E050-B4788ED04E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A171AF55-E8F7-E07B-C233-4D431BCF2A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635E27EB-C4BA-5E3B-6587-C8AA087A5F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3D31DB28-44C9-6099-ABC6-89B080094A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4" name="TextBox 813">
            <a:extLst>
              <a:ext uri="{FF2B5EF4-FFF2-40B4-BE49-F238E27FC236}">
                <a16:creationId xmlns:a16="http://schemas.microsoft.com/office/drawing/2014/main" id="{198F3AEF-8967-D0F1-4827-5D0E32C57807}"/>
              </a:ext>
            </a:extLst>
          </p:cNvPr>
          <p:cNvSpPr txBox="1"/>
          <p:nvPr/>
        </p:nvSpPr>
        <p:spPr>
          <a:xfrm>
            <a:off x="8567985" y="260663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Set B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E0E6DD2A-38BC-2FC8-C0DD-E821EC7FA3D4}"/>
              </a:ext>
            </a:extLst>
          </p:cNvPr>
          <p:cNvGrpSpPr/>
          <p:nvPr/>
        </p:nvGrpSpPr>
        <p:grpSpPr>
          <a:xfrm>
            <a:off x="8596656" y="2962982"/>
            <a:ext cx="1272886" cy="1272885"/>
            <a:chOff x="9034731" y="2046107"/>
            <a:chExt cx="1272886" cy="1272885"/>
          </a:xfrm>
        </p:grpSpPr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B507B00D-3EEF-AF16-3945-62BD7F143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4731" y="2046107"/>
              <a:ext cx="1272886" cy="12728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E6AF3940-342A-684A-8A84-95757B7538A7}"/>
                </a:ext>
              </a:extLst>
            </p:cNvPr>
            <p:cNvGrpSpPr/>
            <p:nvPr/>
          </p:nvGrpSpPr>
          <p:grpSpPr>
            <a:xfrm>
              <a:off x="9106059" y="2134196"/>
              <a:ext cx="1130319" cy="1099641"/>
              <a:chOff x="8197727" y="3421498"/>
              <a:chExt cx="2870759" cy="2792848"/>
            </a:xfrm>
          </p:grpSpPr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6D90295D-2829-B40C-1091-F57C8D6A33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EE07ECCE-333C-F1B7-B192-4E2B31024E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6C117DC4-D306-F089-74A4-468A749C3C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551E21BA-29EB-B747-1A3D-BD0001C2C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842DE577-B275-EBC5-DA78-B9E49B30C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893DD308-2ED5-9088-9D97-3870528C9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>
                <a:extLst>
                  <a:ext uri="{FF2B5EF4-FFF2-40B4-BE49-F238E27FC236}">
                    <a16:creationId xmlns:a16="http://schemas.microsoft.com/office/drawing/2014/main" id="{9A2F69EB-3575-3B06-479E-24CB0CF08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66833F86-3AFC-4501-B170-CBD618FC5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D49E8BAB-1B0E-E9D2-E373-AF64488FE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F96D60EC-B5B0-A87C-AFB8-83B09E728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DC7D8609-CE4A-BDD8-50EF-6489F71B76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>
                <a:extLst>
                  <a:ext uri="{FF2B5EF4-FFF2-40B4-BE49-F238E27FC236}">
                    <a16:creationId xmlns:a16="http://schemas.microsoft.com/office/drawing/2014/main" id="{3808487F-7902-4AB5-2D6D-FD852B82D1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1DB6E62B-94A3-9C38-9D90-811FBF8D2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B6EE9895-76A8-33FE-D013-1CE3F2B9C9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DCAEA00D-5EA6-BE41-0DD9-480D65BBC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D75A1D3-3D75-1284-A1DE-7A7428906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>
                <a:extLst>
                  <a:ext uri="{FF2B5EF4-FFF2-40B4-BE49-F238E27FC236}">
                    <a16:creationId xmlns:a16="http://schemas.microsoft.com/office/drawing/2014/main" id="{DC48723E-E75C-785D-B8BB-A91307C984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359B422A-02C6-0605-8BEA-90CA345782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0926CCB0-A0CB-DD83-C2D0-C707F990DF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F8D37D4D-42A0-B00D-D124-B89DAA789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89100D92-B769-E7DA-8216-AF14A40866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A4DDDF36-7505-B0B5-E10B-3270C8675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F34770AF-1362-AA8F-6333-C67420777F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4094144F-1618-502F-16DA-C1AC8734F4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8DD9BFF5-D039-B5C5-17E6-B8F2CC2C18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984D930B-AE46-2F5C-545C-E4FAA7730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D0570EAC-8442-0B1D-7A26-EE8ADBBD79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>
                <a:extLst>
                  <a:ext uri="{FF2B5EF4-FFF2-40B4-BE49-F238E27FC236}">
                    <a16:creationId xmlns:a16="http://schemas.microsoft.com/office/drawing/2014/main" id="{DF9C02FC-8D59-C4A5-7A2A-393777B50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Connector 845">
                <a:extLst>
                  <a:ext uri="{FF2B5EF4-FFF2-40B4-BE49-F238E27FC236}">
                    <a16:creationId xmlns:a16="http://schemas.microsoft.com/office/drawing/2014/main" id="{07630929-DB95-9B3D-E561-ADB066CFCA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Connector 846">
                <a:extLst>
                  <a:ext uri="{FF2B5EF4-FFF2-40B4-BE49-F238E27FC236}">
                    <a16:creationId xmlns:a16="http://schemas.microsoft.com/office/drawing/2014/main" id="{34A1D88B-2BBC-A563-5C9F-39706202AE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ECB009C6-4B8D-2C78-48CC-34A3547890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64C2EC84-54B7-E3F8-D2FA-378F6375D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F624DD13-099C-A22C-A8D1-5D03EE09D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52BF2C12-15BC-8610-68CF-BB66B0526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>
                <a:extLst>
                  <a:ext uri="{FF2B5EF4-FFF2-40B4-BE49-F238E27FC236}">
                    <a16:creationId xmlns:a16="http://schemas.microsoft.com/office/drawing/2014/main" id="{D8A4D67A-A7F2-FF08-03B2-5657DC88EB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>
                <a:extLst>
                  <a:ext uri="{FF2B5EF4-FFF2-40B4-BE49-F238E27FC236}">
                    <a16:creationId xmlns:a16="http://schemas.microsoft.com/office/drawing/2014/main" id="{36821210-2640-E41B-7ECE-8A0D228AF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>
                <a:extLst>
                  <a:ext uri="{FF2B5EF4-FFF2-40B4-BE49-F238E27FC236}">
                    <a16:creationId xmlns:a16="http://schemas.microsoft.com/office/drawing/2014/main" id="{23DAA253-890E-1B85-FCA0-99A01D80E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>
                <a:extLst>
                  <a:ext uri="{FF2B5EF4-FFF2-40B4-BE49-F238E27FC236}">
                    <a16:creationId xmlns:a16="http://schemas.microsoft.com/office/drawing/2014/main" id="{BDE3AB14-A67F-7F92-8879-52176E633A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>
                <a:extLst>
                  <a:ext uri="{FF2B5EF4-FFF2-40B4-BE49-F238E27FC236}">
                    <a16:creationId xmlns:a16="http://schemas.microsoft.com/office/drawing/2014/main" id="{6C1912BF-CAED-2F93-4D63-CDF7416CAA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FF9ABC62-553B-409C-94A4-5C9B59B4B3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2CA8C6C-87BA-6E16-ED82-7A920380D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>
                <a:extLst>
                  <a:ext uri="{FF2B5EF4-FFF2-40B4-BE49-F238E27FC236}">
                    <a16:creationId xmlns:a16="http://schemas.microsoft.com/office/drawing/2014/main" id="{70E4D06B-6518-1618-34F6-31E1D5F331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>
                <a:extLst>
                  <a:ext uri="{FF2B5EF4-FFF2-40B4-BE49-F238E27FC236}">
                    <a16:creationId xmlns:a16="http://schemas.microsoft.com/office/drawing/2014/main" id="{443D8E15-DC42-D079-7568-998798AB0F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>
                <a:extLst>
                  <a:ext uri="{FF2B5EF4-FFF2-40B4-BE49-F238E27FC236}">
                    <a16:creationId xmlns:a16="http://schemas.microsoft.com/office/drawing/2014/main" id="{0F94F97E-828B-1A97-049B-EA9A5EA0D3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18CFE202-9971-A4F8-865B-F22F068751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>
                <a:extLst>
                  <a:ext uri="{FF2B5EF4-FFF2-40B4-BE49-F238E27FC236}">
                    <a16:creationId xmlns:a16="http://schemas.microsoft.com/office/drawing/2014/main" id="{AFA56259-843B-DBB9-ECFF-14CC89C631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76A081B9-F157-A660-C295-3B5DDA682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00F360E3-BA7F-DBA8-F406-11053EF01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Straight Connector 865">
                <a:extLst>
                  <a:ext uri="{FF2B5EF4-FFF2-40B4-BE49-F238E27FC236}">
                    <a16:creationId xmlns:a16="http://schemas.microsoft.com/office/drawing/2014/main" id="{24F4E543-CAD9-0165-39D2-BEE1446253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Straight Connector 866">
                <a:extLst>
                  <a:ext uri="{FF2B5EF4-FFF2-40B4-BE49-F238E27FC236}">
                    <a16:creationId xmlns:a16="http://schemas.microsoft.com/office/drawing/2014/main" id="{173636FE-1D19-F0D7-CEBD-D72102F68E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Connector 867">
                <a:extLst>
                  <a:ext uri="{FF2B5EF4-FFF2-40B4-BE49-F238E27FC236}">
                    <a16:creationId xmlns:a16="http://schemas.microsoft.com/office/drawing/2014/main" id="{D5AF5DD8-F3B3-003D-51D5-2F907094E0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BA07B19C-C2D1-09F3-1BD8-349E5A14C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7B9A608E-0D93-D8FD-0B42-E741F003B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30F8A59F-6FD2-9B3B-C3F5-8A7BE8AB8B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8AE30690-A363-A134-3648-4F44E98FA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A011F5F9-8653-F752-DC5F-4E28E0F93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E357C718-AD70-4B7C-532E-ED9AA43F2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>
                <a:extLst>
                  <a:ext uri="{FF2B5EF4-FFF2-40B4-BE49-F238E27FC236}">
                    <a16:creationId xmlns:a16="http://schemas.microsoft.com/office/drawing/2014/main" id="{5A28BE11-6CB0-A57C-E984-A8264907C8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62C262B8-825C-4DD5-63C9-144153A95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8449D8D6-0D2B-27D5-B66F-1738E142D6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490D256-8C83-EB36-429C-814B6165CAD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215E46B5-EA65-5FD0-B1A3-8931F395088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D9FF0BDB-4143-08FC-378F-2DFF84ABF15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EBED9FD-151A-ACFC-0F1F-2328CB1F8B3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A8ABBA56-688C-6C25-F061-55DB9B1A5B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>
                <a:extLst>
                  <a:ext uri="{FF2B5EF4-FFF2-40B4-BE49-F238E27FC236}">
                    <a16:creationId xmlns:a16="http://schemas.microsoft.com/office/drawing/2014/main" id="{B20F8412-A0AB-0EC3-7A4A-EB9B7C128C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C30C33D2-F82D-4DB8-9244-84A0CD3F9AD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A29FA7ED-DC19-FA3E-51AA-BBAD6F9EAA4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9923520-0C3F-E335-0552-BFDA1F506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Connector 886">
                <a:extLst>
                  <a:ext uri="{FF2B5EF4-FFF2-40B4-BE49-F238E27FC236}">
                    <a16:creationId xmlns:a16="http://schemas.microsoft.com/office/drawing/2014/main" id="{8F91D1BC-F697-1CBA-5937-B856AD4C23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>
                <a:extLst>
                  <a:ext uri="{FF2B5EF4-FFF2-40B4-BE49-F238E27FC236}">
                    <a16:creationId xmlns:a16="http://schemas.microsoft.com/office/drawing/2014/main" id="{CBDD69E0-7F12-B136-5EF5-322DAEBE46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805E43A9-4D0D-3960-35B4-7C88BE84314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B08F729F-1354-A4D3-8B6D-0A4585B580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>
                <a:extLst>
                  <a:ext uri="{FF2B5EF4-FFF2-40B4-BE49-F238E27FC236}">
                    <a16:creationId xmlns:a16="http://schemas.microsoft.com/office/drawing/2014/main" id="{B4AABF26-E06C-F048-90F7-0BA218AB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>
                <a:extLst>
                  <a:ext uri="{FF2B5EF4-FFF2-40B4-BE49-F238E27FC236}">
                    <a16:creationId xmlns:a16="http://schemas.microsoft.com/office/drawing/2014/main" id="{2D950141-A76A-EC77-C2AE-A144D71B31F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>
                <a:extLst>
                  <a:ext uri="{FF2B5EF4-FFF2-40B4-BE49-F238E27FC236}">
                    <a16:creationId xmlns:a16="http://schemas.microsoft.com/office/drawing/2014/main" id="{2E660936-8345-E45E-7064-FA303D2202F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>
                <a:extLst>
                  <a:ext uri="{FF2B5EF4-FFF2-40B4-BE49-F238E27FC236}">
                    <a16:creationId xmlns:a16="http://schemas.microsoft.com/office/drawing/2014/main" id="{0B3F265A-9566-42A9-E324-16E1A8501B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>
                <a:extLst>
                  <a:ext uri="{FF2B5EF4-FFF2-40B4-BE49-F238E27FC236}">
                    <a16:creationId xmlns:a16="http://schemas.microsoft.com/office/drawing/2014/main" id="{D0EA3C5E-75CC-525B-8978-B84F338B56D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E08470D3-E882-95BD-79D0-2B7CD5DADB8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817339F9-5C35-0974-68CF-729C3DDBA1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>
                <a:extLst>
                  <a:ext uri="{FF2B5EF4-FFF2-40B4-BE49-F238E27FC236}">
                    <a16:creationId xmlns:a16="http://schemas.microsoft.com/office/drawing/2014/main" id="{7C907A30-10CA-EAF5-34AC-7F5860B4213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6633C40A-78AE-0155-56FE-6A14BB99D41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Connector 899">
                <a:extLst>
                  <a:ext uri="{FF2B5EF4-FFF2-40B4-BE49-F238E27FC236}">
                    <a16:creationId xmlns:a16="http://schemas.microsoft.com/office/drawing/2014/main" id="{56E67978-5BFE-6E11-6BAB-E330108C69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Connector 900">
                <a:extLst>
                  <a:ext uri="{FF2B5EF4-FFF2-40B4-BE49-F238E27FC236}">
                    <a16:creationId xmlns:a16="http://schemas.microsoft.com/office/drawing/2014/main" id="{89555461-CC3B-014E-07ED-D2BE47890A7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Connector 901">
                <a:extLst>
                  <a:ext uri="{FF2B5EF4-FFF2-40B4-BE49-F238E27FC236}">
                    <a16:creationId xmlns:a16="http://schemas.microsoft.com/office/drawing/2014/main" id="{7202A86A-1691-DF91-CD36-2095F2E8E5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>
                <a:extLst>
                  <a:ext uri="{FF2B5EF4-FFF2-40B4-BE49-F238E27FC236}">
                    <a16:creationId xmlns:a16="http://schemas.microsoft.com/office/drawing/2014/main" id="{153DD964-6464-2CFA-5F40-7F7BC991CF8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Connector 903">
                <a:extLst>
                  <a:ext uri="{FF2B5EF4-FFF2-40B4-BE49-F238E27FC236}">
                    <a16:creationId xmlns:a16="http://schemas.microsoft.com/office/drawing/2014/main" id="{97CDA040-50B7-164F-C598-21890A3437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>
                <a:extLst>
                  <a:ext uri="{FF2B5EF4-FFF2-40B4-BE49-F238E27FC236}">
                    <a16:creationId xmlns:a16="http://schemas.microsoft.com/office/drawing/2014/main" id="{CE934689-6799-2F1C-5342-F74334A10E1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2FFFCE06-2923-5D75-3B1B-83BFBBE16F97}"/>
              </a:ext>
            </a:extLst>
          </p:cNvPr>
          <p:cNvGrpSpPr/>
          <p:nvPr/>
        </p:nvGrpSpPr>
        <p:grpSpPr>
          <a:xfrm>
            <a:off x="8887084" y="3280319"/>
            <a:ext cx="707756" cy="707755"/>
            <a:chOff x="10732198" y="3297921"/>
            <a:chExt cx="707756" cy="707755"/>
          </a:xfrm>
        </p:grpSpPr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C176B787-E12C-1007-A670-2068A357C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08" name="Straight Connector 907">
              <a:extLst>
                <a:ext uri="{FF2B5EF4-FFF2-40B4-BE49-F238E27FC236}">
                  <a16:creationId xmlns:a16="http://schemas.microsoft.com/office/drawing/2014/main" id="{B1916F76-02EC-26A7-B34C-B8AD9B50B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Connector 908">
              <a:extLst>
                <a:ext uri="{FF2B5EF4-FFF2-40B4-BE49-F238E27FC236}">
                  <a16:creationId xmlns:a16="http://schemas.microsoft.com/office/drawing/2014/main" id="{857F8082-CDF4-83C0-D9CE-2D7867020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Connector 909">
              <a:extLst>
                <a:ext uri="{FF2B5EF4-FFF2-40B4-BE49-F238E27FC236}">
                  <a16:creationId xmlns:a16="http://schemas.microsoft.com/office/drawing/2014/main" id="{D202DAC6-8CBC-4230-A2D3-ED1B69E61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800108D5-32C6-9C78-0B1A-258687F91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Connector 911">
              <a:extLst>
                <a:ext uri="{FF2B5EF4-FFF2-40B4-BE49-F238E27FC236}">
                  <a16:creationId xmlns:a16="http://schemas.microsoft.com/office/drawing/2014/main" id="{B2495741-336A-3B12-C508-4E30989D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Straight Connector 912">
              <a:extLst>
                <a:ext uri="{FF2B5EF4-FFF2-40B4-BE49-F238E27FC236}">
                  <a16:creationId xmlns:a16="http://schemas.microsoft.com/office/drawing/2014/main" id="{20F07576-CAEA-B964-850E-05EA93D67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Straight Connector 913">
              <a:extLst>
                <a:ext uri="{FF2B5EF4-FFF2-40B4-BE49-F238E27FC236}">
                  <a16:creationId xmlns:a16="http://schemas.microsoft.com/office/drawing/2014/main" id="{A0AAADCF-A43A-8B91-1044-8D3C338FF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Straight Connector 914">
              <a:extLst>
                <a:ext uri="{FF2B5EF4-FFF2-40B4-BE49-F238E27FC236}">
                  <a16:creationId xmlns:a16="http://schemas.microsoft.com/office/drawing/2014/main" id="{339183F8-CD26-9C4D-EE9D-34AE33ED8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Connector 915">
              <a:extLst>
                <a:ext uri="{FF2B5EF4-FFF2-40B4-BE49-F238E27FC236}">
                  <a16:creationId xmlns:a16="http://schemas.microsoft.com/office/drawing/2014/main" id="{5420F0A3-7649-20C2-4810-8A417BBA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Connector 916">
              <a:extLst>
                <a:ext uri="{FF2B5EF4-FFF2-40B4-BE49-F238E27FC236}">
                  <a16:creationId xmlns:a16="http://schemas.microsoft.com/office/drawing/2014/main" id="{9B010DCD-B658-E4BF-DC4C-5D464B6BF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Connector 917">
              <a:extLst>
                <a:ext uri="{FF2B5EF4-FFF2-40B4-BE49-F238E27FC236}">
                  <a16:creationId xmlns:a16="http://schemas.microsoft.com/office/drawing/2014/main" id="{3955F04D-985F-3A5F-7541-E0ACEDFEC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Connector 918">
              <a:extLst>
                <a:ext uri="{FF2B5EF4-FFF2-40B4-BE49-F238E27FC236}">
                  <a16:creationId xmlns:a16="http://schemas.microsoft.com/office/drawing/2014/main" id="{4DE6F7F4-7901-AAB7-7BDC-C732C3BDD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Connector 919">
              <a:extLst>
                <a:ext uri="{FF2B5EF4-FFF2-40B4-BE49-F238E27FC236}">
                  <a16:creationId xmlns:a16="http://schemas.microsoft.com/office/drawing/2014/main" id="{AAB13B4C-ACFE-78CC-176B-3105EA97D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Connector 920">
              <a:extLst>
                <a:ext uri="{FF2B5EF4-FFF2-40B4-BE49-F238E27FC236}">
                  <a16:creationId xmlns:a16="http://schemas.microsoft.com/office/drawing/2014/main" id="{E56053B8-3A52-A767-ED4B-F281B4ECC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Connector 921">
              <a:extLst>
                <a:ext uri="{FF2B5EF4-FFF2-40B4-BE49-F238E27FC236}">
                  <a16:creationId xmlns:a16="http://schemas.microsoft.com/office/drawing/2014/main" id="{F65BAB3E-E73A-8549-AAAC-07946921C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C0F89293-421B-CF58-3164-1F63EE297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DD08E691-2065-A1AC-7DA0-BEFD23AEE3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E1B76656-9360-91BA-7FCE-B25A572DE6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462E975A-28B1-484D-1F40-DC8FD1D7354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B041CED1-2FB3-33B6-7325-2F301990DF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ECB8DA23-BE4A-B119-1BAD-9B9BA0476C0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Connector 928">
              <a:extLst>
                <a:ext uri="{FF2B5EF4-FFF2-40B4-BE49-F238E27FC236}">
                  <a16:creationId xmlns:a16="http://schemas.microsoft.com/office/drawing/2014/main" id="{92AF724E-85DD-B24C-0341-DDCD0B4B79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Connector 929">
              <a:extLst>
                <a:ext uri="{FF2B5EF4-FFF2-40B4-BE49-F238E27FC236}">
                  <a16:creationId xmlns:a16="http://schemas.microsoft.com/office/drawing/2014/main" id="{FD6785A6-34D1-B75F-D3DF-D435DE96D3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5E736EE8-64EF-2985-C699-8D1E5F4A157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Connector 931">
              <a:extLst>
                <a:ext uri="{FF2B5EF4-FFF2-40B4-BE49-F238E27FC236}">
                  <a16:creationId xmlns:a16="http://schemas.microsoft.com/office/drawing/2014/main" id="{BD69AD4D-C615-47FD-3375-491DBCA327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BBEE6C7A-40A1-DCD9-CCB7-0587DED4DE25}"/>
              </a:ext>
            </a:extLst>
          </p:cNvPr>
          <p:cNvGrpSpPr/>
          <p:nvPr/>
        </p:nvGrpSpPr>
        <p:grpSpPr>
          <a:xfrm>
            <a:off x="6450274" y="3306906"/>
            <a:ext cx="707756" cy="707755"/>
            <a:chOff x="10732198" y="3297921"/>
            <a:chExt cx="707756" cy="707755"/>
          </a:xfrm>
        </p:grpSpPr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96144538-33A1-0DAB-E5D2-AB6B0DEFFD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35" name="Straight Connector 934">
              <a:extLst>
                <a:ext uri="{FF2B5EF4-FFF2-40B4-BE49-F238E27FC236}">
                  <a16:creationId xmlns:a16="http://schemas.microsoft.com/office/drawing/2014/main" id="{4052AC9B-1854-DE19-CBE0-5A0EBAD29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C04D8EAF-E502-C1BA-929C-6816FD57D3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Connector 936">
              <a:extLst>
                <a:ext uri="{FF2B5EF4-FFF2-40B4-BE49-F238E27FC236}">
                  <a16:creationId xmlns:a16="http://schemas.microsoft.com/office/drawing/2014/main" id="{78779804-1284-3B16-CB3D-D91D359B2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87CB3398-6348-627D-629F-E8D8865F8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4238DAD0-1063-2617-8D41-776147992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>
              <a:extLst>
                <a:ext uri="{FF2B5EF4-FFF2-40B4-BE49-F238E27FC236}">
                  <a16:creationId xmlns:a16="http://schemas.microsoft.com/office/drawing/2014/main" id="{DEA5DE2F-DAA3-CD20-7B8E-BD8B62A61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Straight Connector 940">
              <a:extLst>
                <a:ext uri="{FF2B5EF4-FFF2-40B4-BE49-F238E27FC236}">
                  <a16:creationId xmlns:a16="http://schemas.microsoft.com/office/drawing/2014/main" id="{921109CD-9E3E-2A8F-6B4A-696B8AE4B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Straight Connector 941">
              <a:extLst>
                <a:ext uri="{FF2B5EF4-FFF2-40B4-BE49-F238E27FC236}">
                  <a16:creationId xmlns:a16="http://schemas.microsoft.com/office/drawing/2014/main" id="{3D813BB5-4752-7B60-1DFE-C305B918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Straight Connector 942">
              <a:extLst>
                <a:ext uri="{FF2B5EF4-FFF2-40B4-BE49-F238E27FC236}">
                  <a16:creationId xmlns:a16="http://schemas.microsoft.com/office/drawing/2014/main" id="{9C015FA5-487F-D527-F2A3-65D88E039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DCE6BD30-A5B4-779D-8C0E-90DE1D14C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EFF9C362-DCE4-23AE-A818-20F624497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Straight Connector 945">
              <a:extLst>
                <a:ext uri="{FF2B5EF4-FFF2-40B4-BE49-F238E27FC236}">
                  <a16:creationId xmlns:a16="http://schemas.microsoft.com/office/drawing/2014/main" id="{4AC39FDC-4F7C-AAFB-24AF-C30C223F4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Straight Connector 946">
              <a:extLst>
                <a:ext uri="{FF2B5EF4-FFF2-40B4-BE49-F238E27FC236}">
                  <a16:creationId xmlns:a16="http://schemas.microsoft.com/office/drawing/2014/main" id="{87379101-D308-3EED-A092-A446AB1DF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Straight Connector 947">
              <a:extLst>
                <a:ext uri="{FF2B5EF4-FFF2-40B4-BE49-F238E27FC236}">
                  <a16:creationId xmlns:a16="http://schemas.microsoft.com/office/drawing/2014/main" id="{B9005EE9-4F75-81F6-B66B-112F20B0C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Connector 948">
              <a:extLst>
                <a:ext uri="{FF2B5EF4-FFF2-40B4-BE49-F238E27FC236}">
                  <a16:creationId xmlns:a16="http://schemas.microsoft.com/office/drawing/2014/main" id="{D129C4A9-F511-785E-0E49-88FC0356F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Connector 949">
              <a:extLst>
                <a:ext uri="{FF2B5EF4-FFF2-40B4-BE49-F238E27FC236}">
                  <a16:creationId xmlns:a16="http://schemas.microsoft.com/office/drawing/2014/main" id="{81FF0183-6AB5-3D9D-7694-D3ECAF47E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Straight Connector 950">
              <a:extLst>
                <a:ext uri="{FF2B5EF4-FFF2-40B4-BE49-F238E27FC236}">
                  <a16:creationId xmlns:a16="http://schemas.microsoft.com/office/drawing/2014/main" id="{BC18FB20-62F4-A3D1-2B83-6AE3ECDFED1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Connector 951">
              <a:extLst>
                <a:ext uri="{FF2B5EF4-FFF2-40B4-BE49-F238E27FC236}">
                  <a16:creationId xmlns:a16="http://schemas.microsoft.com/office/drawing/2014/main" id="{8D26011E-FC27-0CAD-5FFD-448CBD7D91F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Straight Connector 952">
              <a:extLst>
                <a:ext uri="{FF2B5EF4-FFF2-40B4-BE49-F238E27FC236}">
                  <a16:creationId xmlns:a16="http://schemas.microsoft.com/office/drawing/2014/main" id="{A8C0E2DB-059B-1B34-994E-64186B0EF4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Connector 953">
              <a:extLst>
                <a:ext uri="{FF2B5EF4-FFF2-40B4-BE49-F238E27FC236}">
                  <a16:creationId xmlns:a16="http://schemas.microsoft.com/office/drawing/2014/main" id="{612CE4BA-D8AB-CD4B-5091-7475CBA41C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Connector 954">
              <a:extLst>
                <a:ext uri="{FF2B5EF4-FFF2-40B4-BE49-F238E27FC236}">
                  <a16:creationId xmlns:a16="http://schemas.microsoft.com/office/drawing/2014/main" id="{357D05ED-92FE-84FE-43B2-DC5F8742A20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Straight Connector 955">
              <a:extLst>
                <a:ext uri="{FF2B5EF4-FFF2-40B4-BE49-F238E27FC236}">
                  <a16:creationId xmlns:a16="http://schemas.microsoft.com/office/drawing/2014/main" id="{8415A9E0-3CD8-A90E-508D-E80750E049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Straight Connector 956">
              <a:extLst>
                <a:ext uri="{FF2B5EF4-FFF2-40B4-BE49-F238E27FC236}">
                  <a16:creationId xmlns:a16="http://schemas.microsoft.com/office/drawing/2014/main" id="{87F1E6EE-2822-90E2-81D1-9177F846D2D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Straight Connector 957">
              <a:extLst>
                <a:ext uri="{FF2B5EF4-FFF2-40B4-BE49-F238E27FC236}">
                  <a16:creationId xmlns:a16="http://schemas.microsoft.com/office/drawing/2014/main" id="{A83775A3-0C04-9085-344E-480CF3734A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Straight Connector 958">
              <a:extLst>
                <a:ext uri="{FF2B5EF4-FFF2-40B4-BE49-F238E27FC236}">
                  <a16:creationId xmlns:a16="http://schemas.microsoft.com/office/drawing/2014/main" id="{E8F4B38A-F17F-C186-63BE-B4BC96C360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354DA601-CE1E-A807-DD0C-78523814F64A}"/>
              </a:ext>
            </a:extLst>
          </p:cNvPr>
          <p:cNvCxnSpPr>
            <a:cxnSpLocks/>
            <a:stCxn id="907" idx="0"/>
            <a:endCxn id="934" idx="0"/>
          </p:cNvCxnSpPr>
          <p:nvPr/>
        </p:nvCxnSpPr>
        <p:spPr>
          <a:xfrm flipH="1">
            <a:off x="6804152" y="3280319"/>
            <a:ext cx="2436810" cy="26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88B70878-4639-7867-84ED-DB4B05A53F14}"/>
              </a:ext>
            </a:extLst>
          </p:cNvPr>
          <p:cNvCxnSpPr>
            <a:cxnSpLocks/>
            <a:stCxn id="907" idx="4"/>
            <a:endCxn id="934" idx="4"/>
          </p:cNvCxnSpPr>
          <p:nvPr/>
        </p:nvCxnSpPr>
        <p:spPr>
          <a:xfrm flipH="1">
            <a:off x="6804152" y="3988074"/>
            <a:ext cx="2436810" cy="26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2" name="TextBox 961">
            <a:extLst>
              <a:ext uri="{FF2B5EF4-FFF2-40B4-BE49-F238E27FC236}">
                <a16:creationId xmlns:a16="http://schemas.microsoft.com/office/drawing/2014/main" id="{912AC0D3-32F9-584F-7FAD-82EC660255EE}"/>
              </a:ext>
            </a:extLst>
          </p:cNvPr>
          <p:cNvSpPr txBox="1"/>
          <p:nvPr/>
        </p:nvSpPr>
        <p:spPr>
          <a:xfrm>
            <a:off x="6261540" y="2941711"/>
            <a:ext cx="10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</a:t>
            </a:r>
            <a:r>
              <a:rPr lang="en-US" baseline="-25000" dirty="0"/>
              <a:t>s</a:t>
            </a:r>
            <a:r>
              <a:rPr lang="en-US" dirty="0"/>
              <a:t>(B)</a:t>
            </a: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2DADEF45-3C69-48ED-C7EA-82278CD1B17E}"/>
              </a:ext>
            </a:extLst>
          </p:cNvPr>
          <p:cNvSpPr txBox="1"/>
          <p:nvPr/>
        </p:nvSpPr>
        <p:spPr>
          <a:xfrm>
            <a:off x="7174360" y="3275913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Scale Factor</a:t>
            </a:r>
          </a:p>
        </p:txBody>
      </p:sp>
      <p:cxnSp>
        <p:nvCxnSpPr>
          <p:cNvPr id="964" name="Straight Arrow Connector 963">
            <a:extLst>
              <a:ext uri="{FF2B5EF4-FFF2-40B4-BE49-F238E27FC236}">
                <a16:creationId xmlns:a16="http://schemas.microsoft.com/office/drawing/2014/main" id="{E0D80219-1D7A-1034-139B-A051EF3F0FBA}"/>
              </a:ext>
            </a:extLst>
          </p:cNvPr>
          <p:cNvCxnSpPr>
            <a:cxnSpLocks/>
          </p:cNvCxnSpPr>
          <p:nvPr/>
        </p:nvCxnSpPr>
        <p:spPr>
          <a:xfrm flipH="1" flipV="1">
            <a:off x="9968084" y="3530072"/>
            <a:ext cx="468023" cy="246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6F3671-D31B-EB2F-F051-4D2E0631DAD8}"/>
              </a:ext>
            </a:extLst>
          </p:cNvPr>
          <p:cNvSpPr txBox="1"/>
          <p:nvPr/>
        </p:nvSpPr>
        <p:spPr>
          <a:xfrm>
            <a:off x="-24540" y="6459512"/>
            <a:ext cx="259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Hera and colleagues 2023</a:t>
            </a:r>
          </a:p>
        </p:txBody>
      </p:sp>
    </p:spTree>
    <p:extLst>
      <p:ext uri="{BB962C8B-B14F-4D97-AF65-F5344CB8AC3E}">
        <p14:creationId xmlns:p14="http://schemas.microsoft.com/office/powerpoint/2010/main" val="4524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7 2.59259E-6 L 0.03802 2.59259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-0.03997 -0.000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14" grpId="0"/>
      <p:bldP spid="962" grpId="0"/>
      <p:bldP spid="9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compare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the containment between two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ABAF9-534F-1740-3B4F-A6333E828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38095" r="9791" b="37723"/>
          <a:stretch/>
        </p:blipFill>
        <p:spPr>
          <a:xfrm>
            <a:off x="143638" y="2562571"/>
            <a:ext cx="11904723" cy="2194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544CE-C223-BF11-054C-DEAEB0772581}"/>
              </a:ext>
            </a:extLst>
          </p:cNvPr>
          <p:cNvSpPr txBox="1"/>
          <p:nvPr/>
        </p:nvSpPr>
        <p:spPr>
          <a:xfrm>
            <a:off x="330931" y="5196402"/>
            <a:ext cx="114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&lt;ref signature&gt; &lt;query signature&gt; --containment --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FA2BC6-52FC-C271-070C-7B88F4CDFB17}"/>
              </a:ext>
            </a:extLst>
          </p:cNvPr>
          <p:cNvGrpSpPr/>
          <p:nvPr/>
        </p:nvGrpSpPr>
        <p:grpSpPr>
          <a:xfrm>
            <a:off x="-7962" y="5595390"/>
            <a:ext cx="3440684" cy="573733"/>
            <a:chOff x="-7962" y="5741162"/>
            <a:chExt cx="3440684" cy="573733"/>
          </a:xfrm>
        </p:grpSpPr>
        <p:sp>
          <p:nvSpPr>
            <p:cNvPr id="5" name="Cloud Callout 4">
              <a:extLst>
                <a:ext uri="{FF2B5EF4-FFF2-40B4-BE49-F238E27FC236}">
                  <a16:creationId xmlns:a16="http://schemas.microsoft.com/office/drawing/2014/main" id="{63B60512-1FDF-9D6A-2B0E-D1771A9FFECB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178968" y="5741162"/>
              <a:ext cx="2980287" cy="573733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4CC07-2A45-35AF-FCF8-0819F8585735}"/>
                </a:ext>
              </a:extLst>
            </p:cNvPr>
            <p:cNvSpPr txBox="1"/>
            <p:nvPr/>
          </p:nvSpPr>
          <p:spPr>
            <a:xfrm>
              <a:off x="-7962" y="5849349"/>
              <a:ext cx="3440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latin typeface="Comic Sans MS" panose="030F0902030302020204" pitchFamily="66" charset="0"/>
                </a:rPr>
                <a:t>sourmash</a:t>
              </a:r>
              <a:r>
                <a:rPr lang="en-US" dirty="0">
                  <a:latin typeface="Comic Sans MS" panose="030F0902030302020204" pitchFamily="66" charset="0"/>
                </a:rPr>
                <a:t> command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087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compare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the containment between two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ABAF9-534F-1740-3B4F-A6333E828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38095" r="9791" b="37723"/>
          <a:stretch/>
        </p:blipFill>
        <p:spPr>
          <a:xfrm>
            <a:off x="143638" y="2562571"/>
            <a:ext cx="11904723" cy="2194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544CE-C223-BF11-054C-DEAEB0772581}"/>
              </a:ext>
            </a:extLst>
          </p:cNvPr>
          <p:cNvSpPr txBox="1"/>
          <p:nvPr/>
        </p:nvSpPr>
        <p:spPr>
          <a:xfrm>
            <a:off x="330931" y="5196402"/>
            <a:ext cx="114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compare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&lt;query signature&gt;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&lt;ref signature&gt; --containment --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D7E517-86DC-ECA1-582C-08A0764F811C}"/>
              </a:ext>
            </a:extLst>
          </p:cNvPr>
          <p:cNvGrpSpPr/>
          <p:nvPr/>
        </p:nvGrpSpPr>
        <p:grpSpPr>
          <a:xfrm>
            <a:off x="2173007" y="5792889"/>
            <a:ext cx="2980287" cy="852517"/>
            <a:chOff x="5684358" y="5927775"/>
            <a:chExt cx="2980287" cy="852517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56A4A059-FAE8-D7FA-CF81-01F37FCD8D31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5684358" y="5927775"/>
              <a:ext cx="2980287" cy="85251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5FE56F-E6DB-441F-36CD-F9C7C84144FD}"/>
                </a:ext>
              </a:extLst>
            </p:cNvPr>
            <p:cNvSpPr txBox="1"/>
            <p:nvPr/>
          </p:nvSpPr>
          <p:spPr>
            <a:xfrm>
              <a:off x="6219116" y="6030867"/>
              <a:ext cx="19107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mic Sans MS" panose="030F0902030302020204" pitchFamily="66" charset="0"/>
                </a:rPr>
                <a:t>sample of interest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853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8461524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Genomics and metagenomics research can be </a:t>
            </a:r>
            <a:b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computationally overwhelming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D1DB673-1B67-E033-5606-128DD03EF68F}"/>
              </a:ext>
            </a:extLst>
          </p:cNvPr>
          <p:cNvSpPr txBox="1"/>
          <p:nvPr/>
        </p:nvSpPr>
        <p:spPr>
          <a:xfrm>
            <a:off x="9728837" y="5374751"/>
            <a:ext cx="21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Leading to time consuming analyses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A31231C-0074-AE84-69C8-516907DC8966}"/>
              </a:ext>
            </a:extLst>
          </p:cNvPr>
          <p:cNvSpPr txBox="1"/>
          <p:nvPr/>
        </p:nvSpPr>
        <p:spPr>
          <a:xfrm>
            <a:off x="6998824" y="5014003"/>
            <a:ext cx="1955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accessible sequencing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5A075EEE-D90E-267F-E37F-6B17EC5A6340}"/>
              </a:ext>
            </a:extLst>
          </p:cNvPr>
          <p:cNvGrpSpPr/>
          <p:nvPr/>
        </p:nvGrpSpPr>
        <p:grpSpPr>
          <a:xfrm>
            <a:off x="9048512" y="2390087"/>
            <a:ext cx="3711875" cy="3009791"/>
            <a:chOff x="9048512" y="2390087"/>
            <a:chExt cx="3711875" cy="3009791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AE92CBC-99F6-7854-1FF7-5B2705B35E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8512" y="2390087"/>
              <a:ext cx="3711875" cy="3009791"/>
              <a:chOff x="10019976" y="4679365"/>
              <a:chExt cx="2060318" cy="1670621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82AB3DF-7425-D62A-F8B7-D8541E1338B7}"/>
                  </a:ext>
                </a:extLst>
              </p:cNvPr>
              <p:cNvSpPr txBox="1"/>
              <p:nvPr/>
            </p:nvSpPr>
            <p:spPr>
              <a:xfrm>
                <a:off x="10019976" y="5786230"/>
                <a:ext cx="2060318" cy="563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400k genomes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80k species</a:t>
                </a:r>
              </a:p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3TB genetic data</a:t>
                </a:r>
              </a:p>
            </p:txBody>
          </p:sp>
          <p:pic>
            <p:nvPicPr>
              <p:cNvPr id="136" name="Graphic 135" descr="Clock outline">
                <a:extLst>
                  <a:ext uri="{FF2B5EF4-FFF2-40B4-BE49-F238E27FC236}">
                    <a16:creationId xmlns:a16="http://schemas.microsoft.com/office/drawing/2014/main" id="{BBBF856E-DD94-FB9F-B728-DFB01BE92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460414" y="4679365"/>
                <a:ext cx="1188719" cy="1188720"/>
              </a:xfrm>
              <a:prstGeom prst="rect">
                <a:avLst/>
              </a:prstGeom>
            </p:spPr>
          </p:pic>
        </p:grp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4D3E50F-A586-53FE-CB43-CCFA88FC7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7215" y="3950869"/>
              <a:ext cx="460903" cy="1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065D0E7-17AB-C3F4-2AB0-9ABD0E925BF6}"/>
              </a:ext>
            </a:extLst>
          </p:cNvPr>
          <p:cNvGrpSpPr/>
          <p:nvPr/>
        </p:nvGrpSpPr>
        <p:grpSpPr>
          <a:xfrm>
            <a:off x="5987441" y="2446626"/>
            <a:ext cx="3621110" cy="2464039"/>
            <a:chOff x="5987441" y="2446626"/>
            <a:chExt cx="3621110" cy="2464039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6F1A0713-FD5D-9F61-5977-9540B8C99B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0436" y="2990425"/>
              <a:ext cx="2470760" cy="1920240"/>
              <a:chOff x="9375579" y="637862"/>
              <a:chExt cx="1354666" cy="1052826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B965F47-F8F6-C895-4AB2-81966360594F}"/>
                  </a:ext>
                </a:extLst>
              </p:cNvPr>
              <p:cNvSpPr/>
              <p:nvPr/>
            </p:nvSpPr>
            <p:spPr>
              <a:xfrm>
                <a:off x="9375579" y="826931"/>
                <a:ext cx="1354666" cy="8637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42075E3F-8834-E8D2-2A53-E2758342CC5F}"/>
                  </a:ext>
                </a:extLst>
              </p:cNvPr>
              <p:cNvSpPr/>
              <p:nvPr/>
            </p:nvSpPr>
            <p:spPr>
              <a:xfrm>
                <a:off x="9510889" y="677333"/>
                <a:ext cx="1084047" cy="7339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77E4CE66-92E0-8A6F-9BFC-32BBD9AABE23}"/>
                  </a:ext>
                </a:extLst>
              </p:cNvPr>
              <p:cNvSpPr/>
              <p:nvPr/>
            </p:nvSpPr>
            <p:spPr>
              <a:xfrm>
                <a:off x="9699193" y="637862"/>
                <a:ext cx="663821" cy="3781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685A7CC8-5858-14FF-C822-43445E657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90319" y="689251"/>
                <a:ext cx="481568" cy="2743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7B0CCF6-4884-9FF2-5D4D-99E5493C2B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0889" y="1066887"/>
                <a:ext cx="108404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C298F89E-5713-EB63-92EB-67509F960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441" y="3950869"/>
              <a:ext cx="460903" cy="1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9FFBD310-DFE6-63C0-BCB8-57ED5BD81234}"/>
                </a:ext>
              </a:extLst>
            </p:cNvPr>
            <p:cNvSpPr txBox="1"/>
            <p:nvPr/>
          </p:nvSpPr>
          <p:spPr>
            <a:xfrm>
              <a:off x="6243527" y="2446626"/>
              <a:ext cx="3365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Whole Shotgun Sequencing</a:t>
              </a: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ECD3EF7-D492-905F-FFE6-6B9CB1E2F14D}"/>
              </a:ext>
            </a:extLst>
          </p:cNvPr>
          <p:cNvGrpSpPr/>
          <p:nvPr/>
        </p:nvGrpSpPr>
        <p:grpSpPr>
          <a:xfrm>
            <a:off x="513294" y="2060007"/>
            <a:ext cx="5302711" cy="3303698"/>
            <a:chOff x="513294" y="2060007"/>
            <a:chExt cx="5302711" cy="3303698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A1E7F30-2B02-F897-2335-B07B56AF009C}"/>
                </a:ext>
              </a:extLst>
            </p:cNvPr>
            <p:cNvGrpSpPr/>
            <p:nvPr/>
          </p:nvGrpSpPr>
          <p:grpSpPr>
            <a:xfrm>
              <a:off x="2251166" y="2540280"/>
              <a:ext cx="3564839" cy="2823425"/>
              <a:chOff x="2320322" y="2742781"/>
              <a:chExt cx="3265112" cy="258603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F3223A4-5229-5A5E-FB8D-2F6088CE85DE}"/>
                  </a:ext>
                </a:extLst>
              </p:cNvPr>
              <p:cNvGrpSpPr/>
              <p:nvPr/>
            </p:nvGrpSpPr>
            <p:grpSpPr>
              <a:xfrm>
                <a:off x="2870809" y="2742781"/>
                <a:ext cx="2714625" cy="2586038"/>
                <a:chOff x="2586038" y="2971800"/>
                <a:chExt cx="2714625" cy="2586038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38047AB2-E67F-3F19-9C0A-5DEBBEC8EB00}"/>
                    </a:ext>
                  </a:extLst>
                </p:cNvPr>
                <p:cNvSpPr/>
                <p:nvPr/>
              </p:nvSpPr>
              <p:spPr>
                <a:xfrm>
                  <a:off x="2586038" y="2971800"/>
                  <a:ext cx="2714625" cy="258603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8A7EF154-0A63-ED32-0634-E89E3C5CC70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548559">
                  <a:off x="4331544" y="4460650"/>
                  <a:ext cx="318602" cy="619894"/>
                  <a:chOff x="514350" y="2971800"/>
                  <a:chExt cx="916961" cy="1784108"/>
                </a:xfrm>
              </p:grpSpPr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61969B2B-2B46-E1B2-3FCA-76FF1AEED695}"/>
                      </a:ext>
                    </a:extLst>
                  </p:cNvPr>
                  <p:cNvSpPr/>
                  <p:nvPr/>
                </p:nvSpPr>
                <p:spPr>
                  <a:xfrm>
                    <a:off x="514350" y="2971800"/>
                    <a:ext cx="914400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3D576675-5295-A675-9A0F-3BF05346F63A}"/>
                      </a:ext>
                    </a:extLst>
                  </p:cNvPr>
                  <p:cNvSpPr/>
                  <p:nvPr/>
                </p:nvSpPr>
                <p:spPr>
                  <a:xfrm>
                    <a:off x="516910" y="3841508"/>
                    <a:ext cx="914401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3BD0F7CC-9AA0-BB42-D82A-6571AA2ADD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9529229">
                  <a:off x="3519813" y="3396792"/>
                  <a:ext cx="412976" cy="548640"/>
                  <a:chOff x="283709" y="2971800"/>
                  <a:chExt cx="1775790" cy="2357439"/>
                </a:xfrm>
                <a:solidFill>
                  <a:schemeClr val="accent2">
                    <a:lumMod val="60000"/>
                    <a:lumOff val="40000"/>
                  </a:schemeClr>
                </a:solidFill>
              </p:grpSpPr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75F90231-74D6-6BBB-072B-2768297D2172}"/>
                      </a:ext>
                    </a:extLst>
                  </p:cNvPr>
                  <p:cNvSpPr/>
                  <p:nvPr/>
                </p:nvSpPr>
                <p:spPr>
                  <a:xfrm>
                    <a:off x="300038" y="3214626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Freeform 185">
                    <a:extLst>
                      <a:ext uri="{FF2B5EF4-FFF2-40B4-BE49-F238E27FC236}">
                        <a16:creationId xmlns:a16="http://schemas.microsoft.com/office/drawing/2014/main" id="{CF5971DE-487B-9F52-C4C1-0D6FF97E3A9A}"/>
                      </a:ext>
                    </a:extLst>
                  </p:cNvPr>
                  <p:cNvSpPr/>
                  <p:nvPr/>
                </p:nvSpPr>
                <p:spPr>
                  <a:xfrm>
                    <a:off x="300038" y="3757551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Freeform 186">
                    <a:extLst>
                      <a:ext uri="{FF2B5EF4-FFF2-40B4-BE49-F238E27FC236}">
                        <a16:creationId xmlns:a16="http://schemas.microsoft.com/office/drawing/2014/main" id="{1E0D84E6-133D-B9EC-F6F4-14A18C6FE3A1}"/>
                      </a:ext>
                    </a:extLst>
                  </p:cNvPr>
                  <p:cNvSpPr/>
                  <p:nvPr/>
                </p:nvSpPr>
                <p:spPr>
                  <a:xfrm>
                    <a:off x="300038" y="4264819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306EDC3C-F13D-DCE0-BF23-FA11C067AD55}"/>
                      </a:ext>
                    </a:extLst>
                  </p:cNvPr>
                  <p:cNvSpPr/>
                  <p:nvPr/>
                </p:nvSpPr>
                <p:spPr>
                  <a:xfrm>
                    <a:off x="316367" y="4804348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D9C4562A-8318-EF64-0E73-B44AF08EB3DE}"/>
                      </a:ext>
                    </a:extLst>
                  </p:cNvPr>
                  <p:cNvSpPr/>
                  <p:nvPr/>
                </p:nvSpPr>
                <p:spPr>
                  <a:xfrm>
                    <a:off x="300038" y="3478614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F99F2C04-F19A-2A90-D77B-334C3BC35E20}"/>
                      </a:ext>
                    </a:extLst>
                  </p:cNvPr>
                  <p:cNvSpPr/>
                  <p:nvPr/>
                </p:nvSpPr>
                <p:spPr>
                  <a:xfrm>
                    <a:off x="316367" y="4040028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3FACC3BC-CEFD-511E-44EC-D7ADC6128CFF}"/>
                      </a:ext>
                    </a:extLst>
                  </p:cNvPr>
                  <p:cNvSpPr/>
                  <p:nvPr/>
                </p:nvSpPr>
                <p:spPr>
                  <a:xfrm>
                    <a:off x="283709" y="4534852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Rounded Rectangle 191">
                    <a:extLst>
                      <a:ext uri="{FF2B5EF4-FFF2-40B4-BE49-F238E27FC236}">
                        <a16:creationId xmlns:a16="http://schemas.microsoft.com/office/drawing/2014/main" id="{22BD6D27-1ED1-77AA-AF48-3CF8229FBF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1" y="2971800"/>
                    <a:ext cx="804863" cy="2357439"/>
                  </a:xfrm>
                  <a:prstGeom prst="roundRect">
                    <a:avLst>
                      <a:gd name="adj" fmla="val 50000"/>
                    </a:avLst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60EEA833-E512-F0BE-3DED-0761320E38E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0747369">
                  <a:off x="3473630" y="4511759"/>
                  <a:ext cx="386223" cy="548640"/>
                  <a:chOff x="1096499" y="3327705"/>
                  <a:chExt cx="766590" cy="1088957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7D1EAD33-4C6F-6329-8DBD-CFF882343D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096499" y="3776582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55048A52-9539-93CC-CC48-71B3C59AF4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9E909B2C-8118-736D-5624-9E4FEFFD92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53EC7C6C-0DF2-1B11-6B2D-F24035D7FB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545376" y="3327705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FBE9C23C-56FD-823F-49E0-EEA505226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5392002C-5974-7119-9A94-070D2580C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2E357BC4-47C7-183B-2178-AB98A201D6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7696118">
                  <a:off x="3239551" y="3873724"/>
                  <a:ext cx="218375" cy="640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EBA2EA3E-44E4-D6E0-16B2-275A3C0269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232838">
                  <a:off x="3695996" y="4890543"/>
                  <a:ext cx="412976" cy="548640"/>
                  <a:chOff x="283709" y="2971800"/>
                  <a:chExt cx="1775790" cy="2357439"/>
                </a:xfrm>
                <a:solidFill>
                  <a:schemeClr val="accent2">
                    <a:lumMod val="60000"/>
                    <a:lumOff val="40000"/>
                  </a:schemeClr>
                </a:solidFill>
              </p:grpSpPr>
              <p:sp>
                <p:nvSpPr>
                  <p:cNvPr id="171" name="Freeform 170">
                    <a:extLst>
                      <a:ext uri="{FF2B5EF4-FFF2-40B4-BE49-F238E27FC236}">
                        <a16:creationId xmlns:a16="http://schemas.microsoft.com/office/drawing/2014/main" id="{ADCFECA8-7D87-ADB9-DC72-9B1D14F8F11B}"/>
                      </a:ext>
                    </a:extLst>
                  </p:cNvPr>
                  <p:cNvSpPr/>
                  <p:nvPr/>
                </p:nvSpPr>
                <p:spPr>
                  <a:xfrm>
                    <a:off x="300038" y="3214626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Freeform 171">
                    <a:extLst>
                      <a:ext uri="{FF2B5EF4-FFF2-40B4-BE49-F238E27FC236}">
                        <a16:creationId xmlns:a16="http://schemas.microsoft.com/office/drawing/2014/main" id="{92FC52C1-BF5B-3C36-D74B-F51CE8139FEC}"/>
                      </a:ext>
                    </a:extLst>
                  </p:cNvPr>
                  <p:cNvSpPr/>
                  <p:nvPr/>
                </p:nvSpPr>
                <p:spPr>
                  <a:xfrm>
                    <a:off x="300038" y="3757551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Freeform 172">
                    <a:extLst>
                      <a:ext uri="{FF2B5EF4-FFF2-40B4-BE49-F238E27FC236}">
                        <a16:creationId xmlns:a16="http://schemas.microsoft.com/office/drawing/2014/main" id="{E90E1A7A-491A-56D5-34AE-28DF2FF93843}"/>
                      </a:ext>
                    </a:extLst>
                  </p:cNvPr>
                  <p:cNvSpPr/>
                  <p:nvPr/>
                </p:nvSpPr>
                <p:spPr>
                  <a:xfrm>
                    <a:off x="300038" y="4264819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Freeform 173">
                    <a:extLst>
                      <a:ext uri="{FF2B5EF4-FFF2-40B4-BE49-F238E27FC236}">
                        <a16:creationId xmlns:a16="http://schemas.microsoft.com/office/drawing/2014/main" id="{4DFE8568-1C1D-EEC1-52A8-5B7ED151A697}"/>
                      </a:ext>
                    </a:extLst>
                  </p:cNvPr>
                  <p:cNvSpPr/>
                  <p:nvPr/>
                </p:nvSpPr>
                <p:spPr>
                  <a:xfrm>
                    <a:off x="316367" y="4804348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Freeform 174">
                    <a:extLst>
                      <a:ext uri="{FF2B5EF4-FFF2-40B4-BE49-F238E27FC236}">
                        <a16:creationId xmlns:a16="http://schemas.microsoft.com/office/drawing/2014/main" id="{5E416606-F29E-EE88-5872-0B962DA3587A}"/>
                      </a:ext>
                    </a:extLst>
                  </p:cNvPr>
                  <p:cNvSpPr/>
                  <p:nvPr/>
                </p:nvSpPr>
                <p:spPr>
                  <a:xfrm>
                    <a:off x="300038" y="3478614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Freeform 175">
                    <a:extLst>
                      <a:ext uri="{FF2B5EF4-FFF2-40B4-BE49-F238E27FC236}">
                        <a16:creationId xmlns:a16="http://schemas.microsoft.com/office/drawing/2014/main" id="{5F641D09-5170-FBAC-3993-640087F42CD8}"/>
                      </a:ext>
                    </a:extLst>
                  </p:cNvPr>
                  <p:cNvSpPr/>
                  <p:nvPr/>
                </p:nvSpPr>
                <p:spPr>
                  <a:xfrm>
                    <a:off x="316367" y="4040028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Freeform 176">
                    <a:extLst>
                      <a:ext uri="{FF2B5EF4-FFF2-40B4-BE49-F238E27FC236}">
                        <a16:creationId xmlns:a16="http://schemas.microsoft.com/office/drawing/2014/main" id="{9E3356AA-39E9-2829-0A23-11D175D372B3}"/>
                      </a:ext>
                    </a:extLst>
                  </p:cNvPr>
                  <p:cNvSpPr/>
                  <p:nvPr/>
                </p:nvSpPr>
                <p:spPr>
                  <a:xfrm>
                    <a:off x="283709" y="4534852"/>
                    <a:ext cx="1743132" cy="300099"/>
                  </a:xfrm>
                  <a:custGeom>
                    <a:avLst/>
                    <a:gdLst>
                      <a:gd name="connsiteX0" fmla="*/ 0 w 1743132"/>
                      <a:gd name="connsiteY0" fmla="*/ 257237 h 300099"/>
                      <a:gd name="connsiteX1" fmla="*/ 300037 w 1743132"/>
                      <a:gd name="connsiteY1" fmla="*/ 57212 h 300099"/>
                      <a:gd name="connsiteX2" fmla="*/ 414337 w 1743132"/>
                      <a:gd name="connsiteY2" fmla="*/ 271524 h 300099"/>
                      <a:gd name="connsiteX3" fmla="*/ 900112 w 1743132"/>
                      <a:gd name="connsiteY3" fmla="*/ 42924 h 300099"/>
                      <a:gd name="connsiteX4" fmla="*/ 1214437 w 1743132"/>
                      <a:gd name="connsiteY4" fmla="*/ 271524 h 300099"/>
                      <a:gd name="connsiteX5" fmla="*/ 1585912 w 1743132"/>
                      <a:gd name="connsiteY5" fmla="*/ 62 h 300099"/>
                      <a:gd name="connsiteX6" fmla="*/ 1743075 w 1743132"/>
                      <a:gd name="connsiteY6" fmla="*/ 300099 h 30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3132" h="300099">
                        <a:moveTo>
                          <a:pt x="0" y="257237"/>
                        </a:moveTo>
                        <a:cubicBezTo>
                          <a:pt x="115490" y="156034"/>
                          <a:pt x="230981" y="54831"/>
                          <a:pt x="300037" y="57212"/>
                        </a:cubicBezTo>
                        <a:cubicBezTo>
                          <a:pt x="369093" y="59593"/>
                          <a:pt x="314325" y="273905"/>
                          <a:pt x="414337" y="271524"/>
                        </a:cubicBezTo>
                        <a:cubicBezTo>
                          <a:pt x="514349" y="269143"/>
                          <a:pt x="766762" y="42924"/>
                          <a:pt x="900112" y="42924"/>
                        </a:cubicBezTo>
                        <a:cubicBezTo>
                          <a:pt x="1033462" y="42924"/>
                          <a:pt x="1100137" y="278668"/>
                          <a:pt x="1214437" y="271524"/>
                        </a:cubicBezTo>
                        <a:cubicBezTo>
                          <a:pt x="1328737" y="264380"/>
                          <a:pt x="1497806" y="-4700"/>
                          <a:pt x="1585912" y="62"/>
                        </a:cubicBezTo>
                        <a:cubicBezTo>
                          <a:pt x="1674018" y="4824"/>
                          <a:pt x="1745456" y="254855"/>
                          <a:pt x="1743075" y="300099"/>
                        </a:cubicBezTo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ounded Rectangle 177">
                    <a:extLst>
                      <a:ext uri="{FF2B5EF4-FFF2-40B4-BE49-F238E27FC236}">
                        <a16:creationId xmlns:a16="http://schemas.microsoft.com/office/drawing/2014/main" id="{F01BD7F9-E1D0-E7A0-CE47-7109550586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38201" y="2971800"/>
                    <a:ext cx="804863" cy="2357439"/>
                  </a:xfrm>
                  <a:prstGeom prst="roundRect">
                    <a:avLst>
                      <a:gd name="adj" fmla="val 50000"/>
                    </a:avLst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6" name="Rounded Rectangle 145">
                  <a:extLst>
                    <a:ext uri="{FF2B5EF4-FFF2-40B4-BE49-F238E27FC236}">
                      <a16:creationId xmlns:a16="http://schemas.microsoft.com/office/drawing/2014/main" id="{06A9853B-F82F-E6AF-DB8D-67B2814670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7696118">
                  <a:off x="4755325" y="4023202"/>
                  <a:ext cx="218375" cy="640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83A9F9A2-C5C2-2362-4728-A362B5AC7F0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787923">
                  <a:off x="4023656" y="3936620"/>
                  <a:ext cx="386223" cy="548640"/>
                  <a:chOff x="1096499" y="3327705"/>
                  <a:chExt cx="766590" cy="1088957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254D06A3-14E9-122C-D7D5-29718E6004B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096499" y="3776582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CD2D98DB-975C-E726-3A48-D1E146DEE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AB994836-8FEC-D796-3BB0-1AB64A156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0EFE9E47-5E9A-CB06-7957-DF8026C4CA7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545376" y="3327705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D9783D98-6C9C-E87B-9532-2754541A1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0D2AFDC0-8FC3-45F4-A64E-8730B9DAE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AAE03B32-4519-E408-4A7D-FFDBB77C83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6758514">
                  <a:off x="4328697" y="3285141"/>
                  <a:ext cx="318602" cy="619894"/>
                  <a:chOff x="514350" y="2971800"/>
                  <a:chExt cx="916961" cy="1784108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A95977A2-0478-BE46-F045-1ECAEA00F845}"/>
                      </a:ext>
                    </a:extLst>
                  </p:cNvPr>
                  <p:cNvSpPr/>
                  <p:nvPr/>
                </p:nvSpPr>
                <p:spPr>
                  <a:xfrm>
                    <a:off x="514350" y="2971800"/>
                    <a:ext cx="914400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22F717C9-7633-F0FE-365B-E0A82CFF0D3E}"/>
                      </a:ext>
                    </a:extLst>
                  </p:cNvPr>
                  <p:cNvSpPr/>
                  <p:nvPr/>
                </p:nvSpPr>
                <p:spPr>
                  <a:xfrm>
                    <a:off x="516910" y="3841508"/>
                    <a:ext cx="914401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775FA9D9-91A5-A3E7-5491-E8508B8A35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8479827">
                  <a:off x="2995580" y="4296876"/>
                  <a:ext cx="318602" cy="619894"/>
                  <a:chOff x="514350" y="2971800"/>
                  <a:chExt cx="916961" cy="1784108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1F849176-CA12-642A-3651-18EE12D181D2}"/>
                      </a:ext>
                    </a:extLst>
                  </p:cNvPr>
                  <p:cNvSpPr/>
                  <p:nvPr/>
                </p:nvSpPr>
                <p:spPr>
                  <a:xfrm>
                    <a:off x="514350" y="2971800"/>
                    <a:ext cx="914400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7F192AE2-6F12-1E1B-51AE-B363DF6D58C6}"/>
                      </a:ext>
                    </a:extLst>
                  </p:cNvPr>
                  <p:cNvSpPr/>
                  <p:nvPr/>
                </p:nvSpPr>
                <p:spPr>
                  <a:xfrm>
                    <a:off x="516910" y="3841508"/>
                    <a:ext cx="914401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42429063-DDB9-24E0-59AE-92D69048FD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465916">
                  <a:off x="3106258" y="3459079"/>
                  <a:ext cx="386223" cy="548640"/>
                  <a:chOff x="1096499" y="3327705"/>
                  <a:chExt cx="766590" cy="1088957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2FE0A477-0266-8D20-1E1D-0C54C7D6E14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096499" y="3776582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140C7CDD-75E2-343F-47C7-BD3324B27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4D3A65D0-CB8B-98E4-E338-FFB5F0B0A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BF80A510-383C-B478-BB41-85BC1571E05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rot="2548559">
                    <a:off x="1545376" y="3327705"/>
                    <a:ext cx="317713" cy="640080"/>
                    <a:chOff x="514350" y="2971800"/>
                    <a:chExt cx="914400" cy="1842207"/>
                  </a:xfrm>
                  <a:grpFill/>
                </p:grpSpPr>
                <p:sp>
                  <p:nvSpPr>
                    <p:cNvPr id="157" name="Oval 156">
                      <a:extLst>
                        <a:ext uri="{FF2B5EF4-FFF2-40B4-BE49-F238E27FC236}">
                          <a16:creationId xmlns:a16="http://schemas.microsoft.com/office/drawing/2014/main" id="{C0C36555-D96E-EBE3-5DC8-04FC31D44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2971800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ED2F13DD-8906-6580-3951-1DE0E9E30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350" y="3899607"/>
                      <a:ext cx="914400" cy="914400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51" name="Rounded Rectangle 150">
                  <a:extLst>
                    <a:ext uri="{FF2B5EF4-FFF2-40B4-BE49-F238E27FC236}">
                      <a16:creationId xmlns:a16="http://schemas.microsoft.com/office/drawing/2014/main" id="{F51FEBD2-8617-B9A5-7613-DDAE8EE7B4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019205">
                  <a:off x="3993663" y="3145807"/>
                  <a:ext cx="218375" cy="640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61818583-2103-089C-44E3-B49452FFC32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2548559">
                  <a:off x="3711524" y="3883491"/>
                  <a:ext cx="318602" cy="619894"/>
                  <a:chOff x="514350" y="2971800"/>
                  <a:chExt cx="916961" cy="1784108"/>
                </a:xfrm>
              </p:grpSpPr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12C10EE0-D874-4C85-ABCE-4A0A383BFCCE}"/>
                      </a:ext>
                    </a:extLst>
                  </p:cNvPr>
                  <p:cNvSpPr/>
                  <p:nvPr/>
                </p:nvSpPr>
                <p:spPr>
                  <a:xfrm>
                    <a:off x="514350" y="2971800"/>
                    <a:ext cx="914400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7DE3704E-27A3-4F2E-3DE6-1B7BA888E341}"/>
                      </a:ext>
                    </a:extLst>
                  </p:cNvPr>
                  <p:cNvSpPr/>
                  <p:nvPr/>
                </p:nvSpPr>
                <p:spPr>
                  <a:xfrm>
                    <a:off x="516910" y="3841508"/>
                    <a:ext cx="914401" cy="9144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F247EC0-B95F-DF2B-F8E7-1505782239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0322" y="4035800"/>
                <a:ext cx="422151" cy="102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1A7698F-738D-52D0-6526-C7305483E176}"/>
                </a:ext>
              </a:extLst>
            </p:cNvPr>
            <p:cNvGrpSpPr/>
            <p:nvPr/>
          </p:nvGrpSpPr>
          <p:grpSpPr>
            <a:xfrm>
              <a:off x="513294" y="2841848"/>
              <a:ext cx="1812979" cy="2140014"/>
              <a:chOff x="728568" y="3018996"/>
              <a:chExt cx="1660546" cy="1960087"/>
            </a:xfrm>
          </p:grpSpPr>
          <p:pic>
            <p:nvPicPr>
              <p:cNvPr id="196" name="Graphic 195" descr="Wave outline">
                <a:extLst>
                  <a:ext uri="{FF2B5EF4-FFF2-40B4-BE49-F238E27FC236}">
                    <a16:creationId xmlns:a16="http://schemas.microsoft.com/office/drawing/2014/main" id="{589721CC-6833-BB1F-DB3F-F63E008FF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74714" y="406468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7" name="Graphic 196" descr="Plant With Roots outline">
                <a:extLst>
                  <a:ext uri="{FF2B5EF4-FFF2-40B4-BE49-F238E27FC236}">
                    <a16:creationId xmlns:a16="http://schemas.microsoft.com/office/drawing/2014/main" id="{F2A4B5E5-52BB-26DE-C99B-5020F953B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50951" y="301899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8" name="Graphic 197" descr="Kidneys outline">
                <a:extLst>
                  <a:ext uri="{FF2B5EF4-FFF2-40B4-BE49-F238E27FC236}">
                    <a16:creationId xmlns:a16="http://schemas.microsoft.com/office/drawing/2014/main" id="{3F76C965-4341-C35B-843B-994F585F2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568" y="36103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87754B6-C147-2D44-C071-225D72BB9E61}"/>
                </a:ext>
              </a:extLst>
            </p:cNvPr>
            <p:cNvSpPr txBox="1"/>
            <p:nvPr/>
          </p:nvSpPr>
          <p:spPr>
            <a:xfrm>
              <a:off x="3525815" y="206000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Metagenome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4DF177CA-0F11-0745-6F10-D485FB03A189}"/>
                </a:ext>
              </a:extLst>
            </p:cNvPr>
            <p:cNvSpPr txBox="1"/>
            <p:nvPr/>
          </p:nvSpPr>
          <p:spPr>
            <a:xfrm>
              <a:off x="700198" y="2345803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0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compare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the containment between two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ABAF9-534F-1740-3B4F-A6333E828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38095" r="9791" b="37723"/>
          <a:stretch/>
        </p:blipFill>
        <p:spPr>
          <a:xfrm>
            <a:off x="143638" y="2562571"/>
            <a:ext cx="11904723" cy="2194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544CE-C223-BF11-054C-DEAEB0772581}"/>
              </a:ext>
            </a:extLst>
          </p:cNvPr>
          <p:cNvSpPr txBox="1"/>
          <p:nvPr/>
        </p:nvSpPr>
        <p:spPr>
          <a:xfrm>
            <a:off x="330937" y="5196402"/>
            <a:ext cx="114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compare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&lt;query signature&gt;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&lt;ref signature&gt;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--containment --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46ADE7-D1CC-9A71-0675-BC2D54AC62EE}"/>
              </a:ext>
            </a:extLst>
          </p:cNvPr>
          <p:cNvGrpSpPr/>
          <p:nvPr/>
        </p:nvGrpSpPr>
        <p:grpSpPr>
          <a:xfrm>
            <a:off x="4549315" y="5640358"/>
            <a:ext cx="2980287" cy="852517"/>
            <a:chOff x="5684358" y="5927775"/>
            <a:chExt cx="2980287" cy="852517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0E167C41-BF7F-9056-2748-723C19EDADC2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5684358" y="5927775"/>
              <a:ext cx="2980287" cy="85251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68E79-B7D3-1AA6-0751-B7A2B8FA550E}"/>
                </a:ext>
              </a:extLst>
            </p:cNvPr>
            <p:cNvSpPr txBox="1"/>
            <p:nvPr/>
          </p:nvSpPr>
          <p:spPr>
            <a:xfrm>
              <a:off x="6154302" y="6000034"/>
              <a:ext cx="21534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compared to another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6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compare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the containment between two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ABAF9-534F-1740-3B4F-A6333E828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38095" r="9791" b="37723"/>
          <a:stretch/>
        </p:blipFill>
        <p:spPr>
          <a:xfrm>
            <a:off x="143638" y="2562571"/>
            <a:ext cx="11904723" cy="2194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544CE-C223-BF11-054C-DEAEB0772581}"/>
              </a:ext>
            </a:extLst>
          </p:cNvPr>
          <p:cNvSpPr txBox="1"/>
          <p:nvPr/>
        </p:nvSpPr>
        <p:spPr>
          <a:xfrm>
            <a:off x="330931" y="5196402"/>
            <a:ext cx="11469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compare &lt;query signature&gt; &lt;ref signature&gt;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--containment</a:t>
            </a:r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398FC4-41CA-AA7C-1C12-8D1D7B61CF35}"/>
              </a:ext>
            </a:extLst>
          </p:cNvPr>
          <p:cNvGrpSpPr/>
          <p:nvPr/>
        </p:nvGrpSpPr>
        <p:grpSpPr>
          <a:xfrm>
            <a:off x="6390212" y="5664552"/>
            <a:ext cx="3440684" cy="852517"/>
            <a:chOff x="8748570" y="5927775"/>
            <a:chExt cx="3440684" cy="852517"/>
          </a:xfrm>
        </p:grpSpPr>
        <p:sp>
          <p:nvSpPr>
            <p:cNvPr id="5" name="Cloud Callout 4">
              <a:extLst>
                <a:ext uri="{FF2B5EF4-FFF2-40B4-BE49-F238E27FC236}">
                  <a16:creationId xmlns:a16="http://schemas.microsoft.com/office/drawing/2014/main" id="{E19CA4BF-E66C-4923-FC69-091664EA2F86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22228" y="5927775"/>
              <a:ext cx="2980287" cy="85251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EF6C4B-3B83-DB75-E126-2C237166D75F}"/>
                </a:ext>
              </a:extLst>
            </p:cNvPr>
            <p:cNvSpPr txBox="1"/>
            <p:nvPr/>
          </p:nvSpPr>
          <p:spPr>
            <a:xfrm>
              <a:off x="8748570" y="6036598"/>
              <a:ext cx="34406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indicate the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similarity index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8574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compare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Estimate the containment between two genomes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ABAF9-534F-1740-3B4F-A6333E828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38095" r="9791" b="37723"/>
          <a:stretch/>
        </p:blipFill>
        <p:spPr>
          <a:xfrm>
            <a:off x="143638" y="2562571"/>
            <a:ext cx="11904723" cy="2194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544CE-C223-BF11-054C-DEAEB0772581}"/>
              </a:ext>
            </a:extLst>
          </p:cNvPr>
          <p:cNvSpPr txBox="1"/>
          <p:nvPr/>
        </p:nvSpPr>
        <p:spPr>
          <a:xfrm>
            <a:off x="330931" y="5196402"/>
            <a:ext cx="11469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compare &lt;query signature&gt; &lt;ref signature&gt; --containment 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7428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FDC6-75D4-CA9E-86DD-C5244C59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latin typeface="Georgia" panose="02040502050405020303" pitchFamily="18" charset="0"/>
              </a:rPr>
              <a:t>sourmash</a:t>
            </a:r>
            <a:r>
              <a:rPr lang="en-US" b="1" dirty="0">
                <a:latin typeface="Georgia" panose="02040502050405020303" pitchFamily="18" charset="0"/>
              </a:rPr>
              <a:t> search</a:t>
            </a:r>
            <a:endParaRPr lang="en-US" dirty="0"/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ADC53A6C-D238-D712-5BD4-1A7AAD3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52" y="3429000"/>
            <a:ext cx="2273798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B4810-3CC8-B40E-6C53-6AB202B40051}"/>
              </a:ext>
            </a:extLst>
          </p:cNvPr>
          <p:cNvSpPr txBox="1"/>
          <p:nvPr/>
        </p:nvSpPr>
        <p:spPr>
          <a:xfrm>
            <a:off x="2127246" y="4396238"/>
            <a:ext cx="6946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report highly similar sequences data between samples</a:t>
            </a:r>
          </a:p>
        </p:txBody>
      </p:sp>
    </p:spTree>
    <p:extLst>
      <p:ext uri="{BB962C8B-B14F-4D97-AF65-F5344CB8AC3E}">
        <p14:creationId xmlns:p14="http://schemas.microsoft.com/office/powerpoint/2010/main" val="413855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FB1D4-3BCC-09E3-776E-FC9A4BA59ED4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sig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manifest &lt;signature file&gt; -o </a:t>
            </a:r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4623F-8EAF-0A1A-6B25-35C45D00FBDB}"/>
              </a:ext>
            </a:extLst>
          </p:cNvPr>
          <p:cNvGrpSpPr/>
          <p:nvPr/>
        </p:nvGrpSpPr>
        <p:grpSpPr>
          <a:xfrm>
            <a:off x="102959" y="2441053"/>
            <a:ext cx="3890276" cy="1112821"/>
            <a:chOff x="8907769" y="5970499"/>
            <a:chExt cx="3890276" cy="1112821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6680CED3-79D6-6F43-3214-43E7CB16A2D4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07769" y="5970499"/>
              <a:ext cx="3890276" cy="1112821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64A79B-0A9D-4008-B5EB-AD45F994AFA2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command for further options to information from signatures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831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FB1D4-3BCC-09E3-776E-FC9A4BA59ED4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manifest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&lt;signature file&gt; -o </a:t>
            </a:r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4623F-8EAF-0A1A-6B25-35C45D00FBDB}"/>
              </a:ext>
            </a:extLst>
          </p:cNvPr>
          <p:cNvGrpSpPr/>
          <p:nvPr/>
        </p:nvGrpSpPr>
        <p:grpSpPr>
          <a:xfrm>
            <a:off x="1272210" y="2441760"/>
            <a:ext cx="3890276" cy="801467"/>
            <a:chOff x="8922590" y="5971206"/>
            <a:chExt cx="3890276" cy="801467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6680CED3-79D6-6F43-3214-43E7CB16A2D4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22590" y="5971206"/>
              <a:ext cx="3890276" cy="80146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64A79B-0A9D-4008-B5EB-AD45F994AFA2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option to create MANIFEST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35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FB1D4-3BCC-09E3-776E-FC9A4BA59ED4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&lt;signature file&gt;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2000" dirty="0" err="1">
                <a:solidFill>
                  <a:srgbClr val="1F232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</a:t>
            </a:r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4623F-8EAF-0A1A-6B25-35C45D00FBDB}"/>
              </a:ext>
            </a:extLst>
          </p:cNvPr>
          <p:cNvGrpSpPr/>
          <p:nvPr/>
        </p:nvGrpSpPr>
        <p:grpSpPr>
          <a:xfrm>
            <a:off x="3729660" y="2441760"/>
            <a:ext cx="3890276" cy="801467"/>
            <a:chOff x="8922590" y="5971206"/>
            <a:chExt cx="3890276" cy="801467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6680CED3-79D6-6F43-3214-43E7CB16A2D4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22590" y="5971206"/>
              <a:ext cx="3890276" cy="80146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64A79B-0A9D-4008-B5EB-AD45F994AFA2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 signature query of interest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145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FB1D4-3BCC-09E3-776E-FC9A4BA59ED4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&lt;signature file&gt;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US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4623F-8EAF-0A1A-6B25-35C45D00FBDB}"/>
              </a:ext>
            </a:extLst>
          </p:cNvPr>
          <p:cNvGrpSpPr/>
          <p:nvPr/>
        </p:nvGrpSpPr>
        <p:grpSpPr>
          <a:xfrm>
            <a:off x="5764200" y="2409759"/>
            <a:ext cx="3890276" cy="801467"/>
            <a:chOff x="8922590" y="5971206"/>
            <a:chExt cx="3890276" cy="801467"/>
          </a:xfrm>
        </p:grpSpPr>
        <p:sp>
          <p:nvSpPr>
            <p:cNvPr id="12" name="Cloud Callout 11">
              <a:extLst>
                <a:ext uri="{FF2B5EF4-FFF2-40B4-BE49-F238E27FC236}">
                  <a16:creationId xmlns:a16="http://schemas.microsoft.com/office/drawing/2014/main" id="{6680CED3-79D6-6F43-3214-43E7CB16A2D4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22590" y="5971206"/>
              <a:ext cx="3890276" cy="80146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64A79B-0A9D-4008-B5EB-AD45F994AFA2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output name flag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706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587F59-953A-91BF-8990-CE3B5272D4DD}"/>
              </a:ext>
            </a:extLst>
          </p:cNvPr>
          <p:cNvGraphicFramePr>
            <a:graphicFrameLocks noGrp="1"/>
          </p:cNvGraphicFramePr>
          <p:nvPr/>
        </p:nvGraphicFramePr>
        <p:xfrm>
          <a:off x="2320466" y="3749675"/>
          <a:ext cx="7551067" cy="2743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42695">
                  <a:extLst>
                    <a:ext uri="{9D8B030D-6E8A-4147-A177-3AD203B41FA5}">
                      <a16:colId xmlns:a16="http://schemas.microsoft.com/office/drawing/2014/main" val="303000526"/>
                    </a:ext>
                  </a:extLst>
                </a:gridCol>
                <a:gridCol w="5508372">
                  <a:extLst>
                    <a:ext uri="{9D8B030D-6E8A-4147-A177-3AD203B41FA5}">
                      <a16:colId xmlns:a16="http://schemas.microsoft.com/office/drawing/2014/main" val="1988848775"/>
                    </a:ext>
                  </a:extLst>
                </a:gridCol>
              </a:tblGrid>
              <a:tr h="279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236411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internal_location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of signature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35021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for sketch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7499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ksize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used to produce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0863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moltype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sequence: DNA, 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561153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 used for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sourmash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sketch to reduce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662545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n_hashes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k-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mers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final sketch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72113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 name in FASTA/Q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55943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FASTA/Q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042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223616-7376-61E1-B946-B50FF592C4C9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FB1D4-3BCC-09E3-776E-FC9A4BA59ED4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27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search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&lt;signature query&gt; &lt;signature ref&gt; --md5 d3513280b35b2a918a7181875c0683c8 --containment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AD307-DF7A-9B78-95E9-DF45F74B26E6}"/>
              </a:ext>
            </a:extLst>
          </p:cNvPr>
          <p:cNvGrpSpPr/>
          <p:nvPr/>
        </p:nvGrpSpPr>
        <p:grpSpPr>
          <a:xfrm>
            <a:off x="107310" y="4158825"/>
            <a:ext cx="2199974" cy="1258578"/>
            <a:chOff x="8895500" y="5970167"/>
            <a:chExt cx="3890276" cy="1258578"/>
          </a:xfrm>
        </p:grpSpPr>
        <p:sp>
          <p:nvSpPr>
            <p:cNvPr id="13" name="Cloud Callout 12">
              <a:extLst>
                <a:ext uri="{FF2B5EF4-FFF2-40B4-BE49-F238E27FC236}">
                  <a16:creationId xmlns:a16="http://schemas.microsoft.com/office/drawing/2014/main" id="{2380641E-237D-EDA7-D751-E5EC88779A8D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895500" y="5970167"/>
              <a:ext cx="3890276" cy="1258578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A65A65-AC28-D5B0-2E36-D9AF17540874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command to searching signatures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63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6124081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eorgia" panose="02040502050405020303" pitchFamily="18" charset="0"/>
                <a:cs typeface="Arial" panose="020B0604020202020204" pitchFamily="34" charset="0"/>
              </a:rPr>
              <a:t>sketching approaches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help with big data</a:t>
            </a:r>
          </a:p>
        </p:txBody>
      </p:sp>
      <p:pic>
        <p:nvPicPr>
          <p:cNvPr id="4" name="Picture 2" descr="Why is Penn State's mascot the Nittany Lion?">
            <a:extLst>
              <a:ext uri="{FF2B5EF4-FFF2-40B4-BE49-F238E27FC236}">
                <a16:creationId xmlns:a16="http://schemas.microsoft.com/office/drawing/2014/main" id="{9ABD591E-38BB-B8E7-2698-BF5D8AE25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39" r="31629"/>
          <a:stretch/>
        </p:blipFill>
        <p:spPr bwMode="auto">
          <a:xfrm>
            <a:off x="3390293" y="2662762"/>
            <a:ext cx="2133481" cy="38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y is Penn State's mascot the Nittany Lion?">
            <a:extLst>
              <a:ext uri="{FF2B5EF4-FFF2-40B4-BE49-F238E27FC236}">
                <a16:creationId xmlns:a16="http://schemas.microsoft.com/office/drawing/2014/main" id="{CABF5E6B-6C43-B74B-7D3C-2D35642A9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9" r="31629"/>
          <a:stretch/>
        </p:blipFill>
        <p:spPr bwMode="auto">
          <a:xfrm>
            <a:off x="3399476" y="2652394"/>
            <a:ext cx="2133481" cy="38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y is Penn State's mascot the Nittany Lion?">
            <a:extLst>
              <a:ext uri="{FF2B5EF4-FFF2-40B4-BE49-F238E27FC236}">
                <a16:creationId xmlns:a16="http://schemas.microsoft.com/office/drawing/2014/main" id="{C70A8E5D-69D6-99EB-4BC0-0F6EC7789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pencilSize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39" r="31629"/>
          <a:stretch/>
        </p:blipFill>
        <p:spPr bwMode="auto">
          <a:xfrm>
            <a:off x="6705629" y="2652395"/>
            <a:ext cx="2133481" cy="383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FA5D781D-230C-5497-B0CC-53416DCC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0583" y="4090942"/>
            <a:ext cx="960117" cy="9601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4387C3-E892-6CC7-72FD-7B5D5D879B3B}"/>
              </a:ext>
            </a:extLst>
          </p:cNvPr>
          <p:cNvGraphicFramePr>
            <a:graphicFrameLocks noGrp="1"/>
          </p:cNvGraphicFramePr>
          <p:nvPr/>
        </p:nvGraphicFramePr>
        <p:xfrm>
          <a:off x="3375390" y="1908191"/>
          <a:ext cx="544120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1207">
                  <a:extLst>
                    <a:ext uri="{9D8B030D-6E8A-4147-A177-3AD203B41FA5}">
                      <a16:colId xmlns:a16="http://schemas.microsoft.com/office/drawing/2014/main" val="2135571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we recognize who this is?</a:t>
                      </a:r>
                      <a:endParaRPr lang="en-US" sz="2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6695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EA53E6-4F8E-80AD-A245-00EE0C6CBECA}"/>
              </a:ext>
            </a:extLst>
          </p:cNvPr>
          <p:cNvSpPr txBox="1"/>
          <p:nvPr/>
        </p:nvSpPr>
        <p:spPr>
          <a:xfrm>
            <a:off x="9092376" y="5141461"/>
            <a:ext cx="28910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Condense data to a simpler representation</a:t>
            </a:r>
            <a:endParaRPr lang="en-US" sz="28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2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search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&lt;signature query&gt;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&lt;signature ref&gt; --md5 d3513280b35b2a918a7181875c0683c8 --containment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D08A1-8D84-C536-E68F-029A6BF21CB1}"/>
              </a:ext>
            </a:extLst>
          </p:cNvPr>
          <p:cNvGrpSpPr/>
          <p:nvPr/>
        </p:nvGrpSpPr>
        <p:grpSpPr>
          <a:xfrm>
            <a:off x="1666424" y="4125424"/>
            <a:ext cx="2199974" cy="1399759"/>
            <a:chOff x="8883616" y="5969846"/>
            <a:chExt cx="3890276" cy="1399759"/>
          </a:xfrm>
        </p:grpSpPr>
        <p:sp>
          <p:nvSpPr>
            <p:cNvPr id="4" name="Cloud Callout 3">
              <a:extLst>
                <a:ext uri="{FF2B5EF4-FFF2-40B4-BE49-F238E27FC236}">
                  <a16:creationId xmlns:a16="http://schemas.microsoft.com/office/drawing/2014/main" id="{0C1F9985-6B00-6E65-438D-170A2BEE5E93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883616" y="5969846"/>
              <a:ext cx="3890276" cy="1399759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ACC6B-BBFF-29D0-4B6F-5173A2FBB442}"/>
                </a:ext>
              </a:extLst>
            </p:cNvPr>
            <p:cNvSpPr txBox="1"/>
            <p:nvPr/>
          </p:nvSpPr>
          <p:spPr>
            <a:xfrm>
              <a:off x="9044326" y="6190486"/>
              <a:ext cx="34406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signature file where md5 of interest is found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6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search &lt;signature query&gt;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&lt;signature ref&gt;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--md5 d3513280b35b2a918a7181875c0683c8 --containment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AF7F3-C698-8D99-FDEE-D4B8793250AB}"/>
              </a:ext>
            </a:extLst>
          </p:cNvPr>
          <p:cNvGrpSpPr/>
          <p:nvPr/>
        </p:nvGrpSpPr>
        <p:grpSpPr>
          <a:xfrm>
            <a:off x="3450068" y="4159157"/>
            <a:ext cx="2199974" cy="1399759"/>
            <a:chOff x="8883616" y="5969846"/>
            <a:chExt cx="3890276" cy="1399759"/>
          </a:xfrm>
        </p:grpSpPr>
        <p:sp>
          <p:nvSpPr>
            <p:cNvPr id="11" name="Cloud Callout 10">
              <a:extLst>
                <a:ext uri="{FF2B5EF4-FFF2-40B4-BE49-F238E27FC236}">
                  <a16:creationId xmlns:a16="http://schemas.microsoft.com/office/drawing/2014/main" id="{566651A5-522F-E3E4-5384-C033A707915A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883616" y="5969846"/>
              <a:ext cx="3890276" cy="1399759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53B3D7-D34C-6E03-9604-14CA319ED29C}"/>
                </a:ext>
              </a:extLst>
            </p:cNvPr>
            <p:cNvSpPr txBox="1"/>
            <p:nvPr/>
          </p:nvSpPr>
          <p:spPr>
            <a:xfrm>
              <a:off x="9108411" y="6219972"/>
              <a:ext cx="34406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signature file that will be searched against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022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search &lt;signature query&gt; &lt;signature 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--md5 d3513280b35b2a918a7181875c0683c8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3E3A34-DE7A-DB40-CF93-A58ABF417165}"/>
              </a:ext>
            </a:extLst>
          </p:cNvPr>
          <p:cNvGrpSpPr/>
          <p:nvPr/>
        </p:nvGrpSpPr>
        <p:grpSpPr>
          <a:xfrm>
            <a:off x="6645280" y="4159717"/>
            <a:ext cx="2199974" cy="1152993"/>
            <a:chOff x="8904387" y="5970406"/>
            <a:chExt cx="3890276" cy="1152993"/>
          </a:xfrm>
        </p:grpSpPr>
        <p:sp>
          <p:nvSpPr>
            <p:cNvPr id="4" name="Cloud Callout 3">
              <a:extLst>
                <a:ext uri="{FF2B5EF4-FFF2-40B4-BE49-F238E27FC236}">
                  <a16:creationId xmlns:a16="http://schemas.microsoft.com/office/drawing/2014/main" id="{0329A514-6520-E44B-CA22-E6281FF66FE6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04387" y="5970406"/>
              <a:ext cx="3890276" cy="1152993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6087C7-EFA9-D488-1481-8A58F12F02CD}"/>
                </a:ext>
              </a:extLst>
            </p:cNvPr>
            <p:cNvSpPr txBox="1"/>
            <p:nvPr/>
          </p:nvSpPr>
          <p:spPr>
            <a:xfrm>
              <a:off x="9108411" y="6219972"/>
              <a:ext cx="34406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md5 identifier of interest indicated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941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search &lt;signature query&gt; &lt;signature </a:t>
            </a:r>
            <a:r>
              <a:rPr lang="en-US" sz="1600" dirty="0">
                <a:solidFill>
                  <a:srgbClr val="1F232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--md5 d3513280b35b2a918a7181875c0683c8 </a:t>
            </a:r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E94BD0-C97E-B5B3-CC1F-C792EA40DE18}"/>
              </a:ext>
            </a:extLst>
          </p:cNvPr>
          <p:cNvGrpSpPr/>
          <p:nvPr/>
        </p:nvGrpSpPr>
        <p:grpSpPr>
          <a:xfrm>
            <a:off x="8896345" y="4125745"/>
            <a:ext cx="3440684" cy="852517"/>
            <a:chOff x="8748570" y="5927775"/>
            <a:chExt cx="3440684" cy="852517"/>
          </a:xfrm>
        </p:grpSpPr>
        <p:sp>
          <p:nvSpPr>
            <p:cNvPr id="11" name="Cloud Callout 10">
              <a:extLst>
                <a:ext uri="{FF2B5EF4-FFF2-40B4-BE49-F238E27FC236}">
                  <a16:creationId xmlns:a16="http://schemas.microsoft.com/office/drawing/2014/main" id="{F3F653C8-9989-0BD1-BB08-925668B1CBFD}"/>
                </a:ext>
              </a:extLst>
            </p:cNvPr>
            <p:cNvSpPr>
              <a:spLocks noChangeAspect="1"/>
            </p:cNvSpPr>
            <p:nvPr/>
          </p:nvSpPr>
          <p:spPr>
            <a:xfrm rot="11127781">
              <a:off x="8922228" y="5927775"/>
              <a:ext cx="2980287" cy="852517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95B297-E34F-441D-5986-689D529C7B8C}"/>
                </a:ext>
              </a:extLst>
            </p:cNvPr>
            <p:cNvSpPr txBox="1"/>
            <p:nvPr/>
          </p:nvSpPr>
          <p:spPr>
            <a:xfrm>
              <a:off x="8748570" y="6036598"/>
              <a:ext cx="34406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indicate the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similarity index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243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search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First, produce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MANIFEST.csv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search using an md5 identifier as the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DDDBF-E86F-3E25-3B07-6FA6FCB498BF}"/>
              </a:ext>
            </a:extLst>
          </p:cNvPr>
          <p:cNvSpPr txBox="1"/>
          <p:nvPr/>
        </p:nvSpPr>
        <p:spPr>
          <a:xfrm>
            <a:off x="846532" y="2393288"/>
            <a:ext cx="10498931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# SOURMASH-MANIFEST-VERSION: 1.0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internal_location,md5,md5short,ksize,moltype,num,scaled,n_hashes,with_abundance,name,filename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sample_001.fna.singleton.sig,d3513280b35b2a918a7181875c0683c8,d3513280,31,DNA,0,500,22,0,genome_A,sample_001.fna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sample_001.fna.singleton.sig,2d96ee330b6b295a06b70fdbfb75af34,2d96ee33,31,DNA,0,500,21,0,genome_B,sample_001.fna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sample_001.fna.singleton.sig,364c20a1ca43d3ae3e9ae7d9e9a6c837,364c20a1,31,DNA,0,500,19,0,genome_C,sample_001.fna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39636-903D-E0CB-9EA4-C87A89E95993}"/>
              </a:ext>
            </a:extLst>
          </p:cNvPr>
          <p:cNvSpPr txBox="1"/>
          <p:nvPr/>
        </p:nvSpPr>
        <p:spPr>
          <a:xfrm>
            <a:off x="525266" y="1937263"/>
            <a:ext cx="1114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sig manifest &lt;signature file&gt; -o sample_001.manifest.csv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EAFB53-0B23-F64C-6D0D-832292833EA8}"/>
              </a:ext>
            </a:extLst>
          </p:cNvPr>
          <p:cNvSpPr/>
          <p:nvPr/>
        </p:nvSpPr>
        <p:spPr>
          <a:xfrm>
            <a:off x="3533898" y="2836618"/>
            <a:ext cx="2940909" cy="205946"/>
          </a:xfrm>
          <a:prstGeom prst="roundRect">
            <a:avLst/>
          </a:prstGeom>
          <a:solidFill>
            <a:srgbClr val="ED7D31">
              <a:alpha val="3607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E95B-F2E9-619D-7D93-2C3FC8D0C961}"/>
              </a:ext>
            </a:extLst>
          </p:cNvPr>
          <p:cNvSpPr txBox="1"/>
          <p:nvPr/>
        </p:nvSpPr>
        <p:spPr>
          <a:xfrm>
            <a:off x="0" y="3653249"/>
            <a:ext cx="12186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 err="1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1600" b="0" i="0" u="none" strike="noStrike" dirty="0">
                <a:solidFill>
                  <a:srgbClr val="1F232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search &lt;signature query&gt; &lt;signature ref&gt; --md5 d3513280b35b2a918a7181875c0683c8 --containment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A9CEFA-A3DC-6574-B3A5-31BD1513DECE}"/>
              </a:ext>
            </a:extLst>
          </p:cNvPr>
          <p:cNvSpPr/>
          <p:nvPr/>
        </p:nvSpPr>
        <p:spPr>
          <a:xfrm>
            <a:off x="6641622" y="3698287"/>
            <a:ext cx="3618270" cy="272250"/>
          </a:xfrm>
          <a:prstGeom prst="roundRect">
            <a:avLst/>
          </a:prstGeom>
          <a:solidFill>
            <a:srgbClr val="ED7D31">
              <a:alpha val="3607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F3759-4886-3D0B-2368-D74DCDF271E8}"/>
              </a:ext>
            </a:extLst>
          </p:cNvPr>
          <p:cNvSpPr txBox="1"/>
          <p:nvPr/>
        </p:nvSpPr>
        <p:spPr>
          <a:xfrm>
            <a:off x="1925540" y="4214151"/>
            <a:ext cx="8335403" cy="2492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select query k=31 automatically.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loaded query: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genome_A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(k=31, DNA)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–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loaded 10 total signatures from 1 locations. after selecting signatures compatible with search, 10 remain. </a:t>
            </a:r>
          </a:p>
          <a:p>
            <a:endParaRPr lang="en-US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9 matches above threshold 0.080; showing first 3: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similarity match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---------- -----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100.0%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ref_gene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90.9% genome_A_2 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86.4% genome_A_1 </a:t>
            </a:r>
          </a:p>
        </p:txBody>
      </p:sp>
    </p:spTree>
    <p:extLst>
      <p:ext uri="{BB962C8B-B14F-4D97-AF65-F5344CB8AC3E}">
        <p14:creationId xmlns:p14="http://schemas.microsoft.com/office/powerpoint/2010/main" val="285417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FDC6-75D4-CA9E-86DD-C5244C59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latin typeface="Georgia" panose="02040502050405020303" pitchFamily="18" charset="0"/>
              </a:rPr>
              <a:t>sourmash</a:t>
            </a:r>
            <a:r>
              <a:rPr lang="en-US" b="1" dirty="0">
                <a:latin typeface="Georgia" panose="02040502050405020303" pitchFamily="18" charset="0"/>
              </a:rPr>
              <a:t> overview</a:t>
            </a:r>
            <a:endParaRPr lang="en-US" dirty="0"/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ADC53A6C-D238-D712-5BD4-1A7AAD3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52" y="3429000"/>
            <a:ext cx="2273798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6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C0A81-3CF8-7F30-1B2F-02E3AEB0AE7E}"/>
              </a:ext>
            </a:extLst>
          </p:cNvPr>
          <p:cNvSpPr txBox="1">
            <a:spLocks/>
          </p:cNvSpPr>
          <p:nvPr/>
        </p:nvSpPr>
        <p:spPr>
          <a:xfrm>
            <a:off x="1864890" y="365125"/>
            <a:ext cx="915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overview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10358A-9AE6-F65F-DED2-D93DDE2CE33A}"/>
              </a:ext>
            </a:extLst>
          </p:cNvPr>
          <p:cNvCxnSpPr>
            <a:stCxn id="9" idx="1"/>
            <a:endCxn id="34" idx="3"/>
          </p:cNvCxnSpPr>
          <p:nvPr/>
        </p:nvCxnSpPr>
        <p:spPr>
          <a:xfrm flipH="1">
            <a:off x="5612660" y="2853432"/>
            <a:ext cx="560192" cy="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FA2209C-6AA2-9FDD-3E3A-5D9475DFC30F}"/>
              </a:ext>
            </a:extLst>
          </p:cNvPr>
          <p:cNvGrpSpPr/>
          <p:nvPr/>
        </p:nvGrpSpPr>
        <p:grpSpPr>
          <a:xfrm>
            <a:off x="2876505" y="2377100"/>
            <a:ext cx="2997089" cy="3072533"/>
            <a:chOff x="1563519" y="3658995"/>
            <a:chExt cx="2997089" cy="307253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E79C49-32DA-C77A-9DBF-B138608B66A9}"/>
                </a:ext>
              </a:extLst>
            </p:cNvPr>
            <p:cNvGrpSpPr/>
            <p:nvPr/>
          </p:nvGrpSpPr>
          <p:grpSpPr>
            <a:xfrm>
              <a:off x="1827406" y="4744704"/>
              <a:ext cx="2472268" cy="840163"/>
              <a:chOff x="1864890" y="4528064"/>
              <a:chExt cx="2472268" cy="84016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B1E8E52-2308-A931-0248-E2A83738D634}"/>
                  </a:ext>
                </a:extLst>
              </p:cNvPr>
              <p:cNvSpPr/>
              <p:nvPr/>
            </p:nvSpPr>
            <p:spPr>
              <a:xfrm>
                <a:off x="1864890" y="4726960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sourmash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compare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07807A7-3EBC-41D7-11AF-F0EFC9434957}"/>
                  </a:ext>
                </a:extLst>
              </p:cNvPr>
              <p:cNvSpPr/>
              <p:nvPr/>
            </p:nvSpPr>
            <p:spPr>
              <a:xfrm>
                <a:off x="2185148" y="4528064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Commands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1FC57E7-3CB6-9804-86BF-992D158F5752}"/>
                </a:ext>
              </a:extLst>
            </p:cNvPr>
            <p:cNvGrpSpPr/>
            <p:nvPr/>
          </p:nvGrpSpPr>
          <p:grpSpPr>
            <a:xfrm>
              <a:off x="1563519" y="5877878"/>
              <a:ext cx="2997089" cy="853650"/>
              <a:chOff x="1601003" y="5639225"/>
              <a:chExt cx="2997089" cy="85365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A9DBF03E-63A0-9B4C-007C-0C167B8565B3}"/>
                  </a:ext>
                </a:extLst>
              </p:cNvPr>
              <p:cNvSpPr/>
              <p:nvPr/>
            </p:nvSpPr>
            <p:spPr>
              <a:xfrm>
                <a:off x="1601003" y="5851608"/>
                <a:ext cx="2997089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similarity_matrix.csv</a:t>
                </a:r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C082ECB-9B37-9BA9-EE0C-5C3FE0E998D3}"/>
                  </a:ext>
                </a:extLst>
              </p:cNvPr>
              <p:cNvSpPr/>
              <p:nvPr/>
            </p:nvSpPr>
            <p:spPr>
              <a:xfrm>
                <a:off x="2185148" y="5639225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A3103C6-545F-8224-5AE4-1684D40B55B0}"/>
                </a:ext>
              </a:extLst>
            </p:cNvPr>
            <p:cNvGrpSpPr/>
            <p:nvPr/>
          </p:nvGrpSpPr>
          <p:grpSpPr>
            <a:xfrm>
              <a:off x="1827406" y="3658995"/>
              <a:ext cx="2472268" cy="796966"/>
              <a:chOff x="1864890" y="3437049"/>
              <a:chExt cx="2472268" cy="796966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1D87928-6CC6-0EB2-89D7-4184F8587651}"/>
                  </a:ext>
                </a:extLst>
              </p:cNvPr>
              <p:cNvSpPr/>
              <p:nvPr/>
            </p:nvSpPr>
            <p:spPr>
              <a:xfrm>
                <a:off x="1864890" y="3592748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similarity index matrix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D5E274B9-4F27-F316-4660-C863AFD18869}"/>
                  </a:ext>
                </a:extLst>
              </p:cNvPr>
              <p:cNvSpPr/>
              <p:nvPr/>
            </p:nvSpPr>
            <p:spPr>
              <a:xfrm>
                <a:off x="2185148" y="3437049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Task</a:t>
                </a: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39B21D-7223-ED8E-2365-9F8D1F0DBF3F}"/>
                </a:ext>
              </a:extLst>
            </p:cNvPr>
            <p:cNvCxnSpPr>
              <a:cxnSpLocks/>
              <a:stCxn id="34" idx="2"/>
              <a:endCxn id="32" idx="0"/>
            </p:cNvCxnSpPr>
            <p:nvPr/>
          </p:nvCxnSpPr>
          <p:spPr>
            <a:xfrm flipH="1">
              <a:off x="3062064" y="4455961"/>
              <a:ext cx="1476" cy="288743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B7F3160-CFF1-1F4C-EFA2-327AB7DC92D8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 flipH="1">
              <a:off x="3062064" y="5584867"/>
              <a:ext cx="1476" cy="293011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C4F58EE-000B-FF0A-541C-A9667C753CF3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8645120" y="2853432"/>
            <a:ext cx="514722" cy="1022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9A050C-D1DE-5A92-CAB0-F15D3A0F6781}"/>
              </a:ext>
            </a:extLst>
          </p:cNvPr>
          <p:cNvGrpSpPr/>
          <p:nvPr/>
        </p:nvGrpSpPr>
        <p:grpSpPr>
          <a:xfrm>
            <a:off x="9159842" y="2190886"/>
            <a:ext cx="2597696" cy="4567811"/>
            <a:chOff x="7846856" y="3472781"/>
            <a:chExt cx="2597696" cy="456781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57D3625-C10C-8265-125F-30922BDC1449}"/>
                </a:ext>
              </a:extLst>
            </p:cNvPr>
            <p:cNvGrpSpPr/>
            <p:nvPr/>
          </p:nvGrpSpPr>
          <p:grpSpPr>
            <a:xfrm>
              <a:off x="7909570" y="4882764"/>
              <a:ext cx="2472268" cy="815456"/>
              <a:chOff x="7854842" y="4677270"/>
              <a:chExt cx="2472268" cy="815456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D513D60-D9F8-F3B0-1313-BF8A692807D6}"/>
                  </a:ext>
                </a:extLst>
              </p:cNvPr>
              <p:cNvSpPr/>
              <p:nvPr/>
            </p:nvSpPr>
            <p:spPr>
              <a:xfrm>
                <a:off x="7854842" y="4851459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sourmash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search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CD80E740-8193-7CAA-B412-A79A41D21B61}"/>
                  </a:ext>
                </a:extLst>
              </p:cNvPr>
              <p:cNvSpPr/>
              <p:nvPr/>
            </p:nvSpPr>
            <p:spPr>
              <a:xfrm>
                <a:off x="8120131" y="4677270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Commands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8790196-EE83-A464-1245-A9D585F597EC}"/>
                </a:ext>
              </a:extLst>
            </p:cNvPr>
            <p:cNvGrpSpPr/>
            <p:nvPr/>
          </p:nvGrpSpPr>
          <p:grpSpPr>
            <a:xfrm>
              <a:off x="7909570" y="5979791"/>
              <a:ext cx="2472268" cy="2060801"/>
              <a:chOff x="7854842" y="5758896"/>
              <a:chExt cx="2472268" cy="206080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4ED7DF38-F213-E385-7087-7E632BDFA9D5}"/>
                  </a:ext>
                </a:extLst>
              </p:cNvPr>
              <p:cNvSpPr/>
              <p:nvPr/>
            </p:nvSpPr>
            <p:spPr>
              <a:xfrm>
                <a:off x="7854842" y="5976107"/>
                <a:ext cx="2472268" cy="1843590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similarity match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---------- ----- 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100.0%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ref_gene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90.9% genome_A_2 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86.4% genome_A_1</a:t>
                </a:r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3A346E6-FFA3-E419-EF6E-52F5849E7556}"/>
                  </a:ext>
                </a:extLst>
              </p:cNvPr>
              <p:cNvSpPr/>
              <p:nvPr/>
            </p:nvSpPr>
            <p:spPr>
              <a:xfrm>
                <a:off x="8176576" y="5758896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D146A6-2FF8-E78E-F3E8-E2A36660772D}"/>
                </a:ext>
              </a:extLst>
            </p:cNvPr>
            <p:cNvGrpSpPr/>
            <p:nvPr/>
          </p:nvGrpSpPr>
          <p:grpSpPr>
            <a:xfrm>
              <a:off x="7846856" y="3472781"/>
              <a:ext cx="2597696" cy="1122716"/>
              <a:chOff x="7854842" y="3380365"/>
              <a:chExt cx="2597696" cy="1122716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C79AA730-7AFE-F33D-70BA-063578F67BE7}"/>
                  </a:ext>
                </a:extLst>
              </p:cNvPr>
              <p:cNvSpPr/>
              <p:nvPr/>
            </p:nvSpPr>
            <p:spPr>
              <a:xfrm>
                <a:off x="7854842" y="3603189"/>
                <a:ext cx="2597696" cy="899892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report similarity highly similar sketches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D625B9D-D397-7F0C-374C-2237F7103A3F}"/>
                  </a:ext>
                </a:extLst>
              </p:cNvPr>
              <p:cNvSpPr/>
              <p:nvPr/>
            </p:nvSpPr>
            <p:spPr>
              <a:xfrm>
                <a:off x="8239290" y="3380365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Task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9F05397-86FA-E012-1D1A-199A83A92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5704" y="4595497"/>
              <a:ext cx="1476" cy="288743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B4CF529-9416-98E4-5E84-22E675BEF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3821" y="5690858"/>
              <a:ext cx="1476" cy="288743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F24A071-26FD-C002-9C8B-F8B464E7ABEA}"/>
              </a:ext>
            </a:extLst>
          </p:cNvPr>
          <p:cNvSpPr txBox="1"/>
          <p:nvPr/>
        </p:nvSpPr>
        <p:spPr>
          <a:xfrm>
            <a:off x="9077941" y="530666"/>
            <a:ext cx="2648607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Produce a scaled down representation of your sequencing data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16A4ED-F597-FA78-036A-7BA0805C6075}"/>
              </a:ext>
            </a:extLst>
          </p:cNvPr>
          <p:cNvSpPr txBox="1"/>
          <p:nvPr/>
        </p:nvSpPr>
        <p:spPr>
          <a:xfrm>
            <a:off x="732575" y="3425909"/>
            <a:ext cx="2115711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Report similarity between sequencing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4F54DE-A39E-C4CC-035E-E43A14FF7928}"/>
              </a:ext>
            </a:extLst>
          </p:cNvPr>
          <p:cNvSpPr txBox="1"/>
          <p:nvPr/>
        </p:nvSpPr>
        <p:spPr>
          <a:xfrm>
            <a:off x="6842234" y="5452494"/>
            <a:ext cx="2147104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  <a:cs typeface="Arial" panose="020B0604020202020204" pitchFamily="34" charset="0"/>
              </a:rPr>
              <a:t>Match highly similar sequences data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37224B2-CFAC-29D6-D0DF-3EC065F20D1E}"/>
              </a:ext>
            </a:extLst>
          </p:cNvPr>
          <p:cNvGrpSpPr/>
          <p:nvPr/>
        </p:nvGrpSpPr>
        <p:grpSpPr>
          <a:xfrm>
            <a:off x="6172852" y="108676"/>
            <a:ext cx="2472268" cy="3065389"/>
            <a:chOff x="6172852" y="108676"/>
            <a:chExt cx="2472268" cy="306538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B37DA1-B2B2-46F8-2F40-4D5956925699}"/>
                </a:ext>
              </a:extLst>
            </p:cNvPr>
            <p:cNvGrpSpPr/>
            <p:nvPr/>
          </p:nvGrpSpPr>
          <p:grpSpPr>
            <a:xfrm>
              <a:off x="6172852" y="1221856"/>
              <a:ext cx="2472268" cy="874682"/>
              <a:chOff x="4859866" y="2503751"/>
              <a:chExt cx="2472268" cy="87468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9A1B362-B9D2-24C0-A8D8-29C08258A62E}"/>
                  </a:ext>
                </a:extLst>
              </p:cNvPr>
              <p:cNvSpPr/>
              <p:nvPr/>
            </p:nvSpPr>
            <p:spPr>
              <a:xfrm>
                <a:off x="4859866" y="2737166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sourmash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sketch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430CAF7-FA23-BFC3-1C9E-228C04258E98}"/>
                  </a:ext>
                </a:extLst>
              </p:cNvPr>
              <p:cNvSpPr/>
              <p:nvPr/>
            </p:nvSpPr>
            <p:spPr>
              <a:xfrm>
                <a:off x="5181600" y="2503751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Commands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D3C95E-5DD4-E50C-DB51-6239B5276197}"/>
                </a:ext>
              </a:extLst>
            </p:cNvPr>
            <p:cNvGrpSpPr/>
            <p:nvPr/>
          </p:nvGrpSpPr>
          <p:grpSpPr>
            <a:xfrm>
              <a:off x="6172852" y="2377100"/>
              <a:ext cx="2472268" cy="796965"/>
              <a:chOff x="4859866" y="3658995"/>
              <a:chExt cx="2472268" cy="796965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D4F9175-0682-241D-8E1E-D91F00F4BE0C}"/>
                  </a:ext>
                </a:extLst>
              </p:cNvPr>
              <p:cNvSpPr/>
              <p:nvPr/>
            </p:nvSpPr>
            <p:spPr>
              <a:xfrm>
                <a:off x="4859866" y="3814693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sketch.sig</a:t>
                </a:r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4EC6131-90FF-0C39-F2C2-68FE721C0387}"/>
                  </a:ext>
                </a:extLst>
              </p:cNvPr>
              <p:cNvSpPr/>
              <p:nvPr/>
            </p:nvSpPr>
            <p:spPr>
              <a:xfrm>
                <a:off x="5181600" y="3658995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E0FB677-ED3C-4CE0-5D58-144163260DE2}"/>
                </a:ext>
              </a:extLst>
            </p:cNvPr>
            <p:cNvGrpSpPr/>
            <p:nvPr/>
          </p:nvGrpSpPr>
          <p:grpSpPr>
            <a:xfrm>
              <a:off x="6172852" y="108676"/>
              <a:ext cx="2472268" cy="853650"/>
              <a:chOff x="4859866" y="1390571"/>
              <a:chExt cx="2472268" cy="85365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BFE3299-C22F-60CB-2679-3A821D4030E1}"/>
                  </a:ext>
                </a:extLst>
              </p:cNvPr>
              <p:cNvSpPr/>
              <p:nvPr/>
            </p:nvSpPr>
            <p:spPr>
              <a:xfrm>
                <a:off x="4859866" y="1602954"/>
                <a:ext cx="2472268" cy="641267"/>
              </a:xfrm>
              <a:prstGeom prst="round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sketch a signature file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B5ABE84-49EC-0E0D-01F7-593E04BE089D}"/>
                  </a:ext>
                </a:extLst>
              </p:cNvPr>
              <p:cNvSpPr/>
              <p:nvPr/>
            </p:nvSpPr>
            <p:spPr>
              <a:xfrm>
                <a:off x="5181600" y="1390571"/>
                <a:ext cx="1828800" cy="424765"/>
              </a:xfrm>
              <a:prstGeom prst="roundRect">
                <a:avLst/>
              </a:prstGeom>
              <a:solidFill>
                <a:srgbClr val="ED7D31"/>
              </a:solidFill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Task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F18D746-8ABE-C104-5D14-2FC1A5B51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9878" y="958502"/>
              <a:ext cx="1476" cy="288743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2E5F5D2-3F4E-8B7E-2585-21FAB76AF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152" y="2088372"/>
              <a:ext cx="1476" cy="288743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8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FDC6-75D4-CA9E-86DD-C5244C59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latin typeface="Georgia" panose="02040502050405020303" pitchFamily="18" charset="0"/>
              </a:rPr>
              <a:t>sourmash</a:t>
            </a:r>
            <a:r>
              <a:rPr lang="en-US" b="1" dirty="0">
                <a:latin typeface="Georgia" panose="02040502050405020303" pitchFamily="18" charset="0"/>
              </a:rPr>
              <a:t> tutorial</a:t>
            </a:r>
            <a:endParaRPr lang="en-US" dirty="0"/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ADC53A6C-D238-D712-5BD4-1A7AAD3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52" y="3429000"/>
            <a:ext cx="2273798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B4810-3CC8-B40E-6C53-6AB202B40051}"/>
              </a:ext>
            </a:extLst>
          </p:cNvPr>
          <p:cNvSpPr txBox="1"/>
          <p:nvPr/>
        </p:nvSpPr>
        <p:spPr>
          <a:xfrm>
            <a:off x="2127246" y="4396238"/>
            <a:ext cx="694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https://github.com/KoslickiLab/sourmash_tutorial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257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chart&#10;&#10;Description automatically generated">
            <a:extLst>
              <a:ext uri="{FF2B5EF4-FFF2-40B4-BE49-F238E27FC236}">
                <a16:creationId xmlns:a16="http://schemas.microsoft.com/office/drawing/2014/main" id="{65BE4C01-2DAE-74A9-DF51-00912E51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551"/>
            <a:ext cx="7772400" cy="524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61FD5-9E06-CE60-B4FF-B81077B42DAF}"/>
              </a:ext>
            </a:extLst>
          </p:cNvPr>
          <p:cNvSpPr txBox="1"/>
          <p:nvPr/>
        </p:nvSpPr>
        <p:spPr>
          <a:xfrm>
            <a:off x="7186691" y="5563429"/>
            <a:ext cx="2795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Hera and colleagues, </a:t>
            </a:r>
            <a:r>
              <a:rPr lang="en-US" sz="1200" i="1" dirty="0">
                <a:solidFill>
                  <a:srgbClr val="212121"/>
                </a:solidFill>
                <a:latin typeface="BlinkMacSystemFont"/>
              </a:rPr>
              <a:t>Genome Res</a:t>
            </a:r>
            <a:r>
              <a:rPr lang="en-US" sz="1200" b="0" i="1" u="none" strike="noStrike" dirty="0">
                <a:solidFill>
                  <a:srgbClr val="212121"/>
                </a:solidFill>
                <a:effectLst/>
                <a:latin typeface="BlinkMacSystemFont"/>
              </a:rPr>
              <a:t>, </a:t>
            </a:r>
            <a:r>
              <a:rPr lang="en-US" sz="1200" i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0742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6124081" cy="1325563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facilitates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sketching and analyses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large sequencing data  </a:t>
            </a: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D487044-9E52-C684-78BE-5E89E4696DC2}"/>
              </a:ext>
            </a:extLst>
          </p:cNvPr>
          <p:cNvGrpSpPr/>
          <p:nvPr/>
        </p:nvGrpSpPr>
        <p:grpSpPr>
          <a:xfrm>
            <a:off x="2840348" y="2316512"/>
            <a:ext cx="6537850" cy="1546078"/>
            <a:chOff x="6378479" y="2173357"/>
            <a:chExt cx="5491826" cy="129871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F50FD3-A319-EAC4-8E5F-C339260117D7}"/>
                </a:ext>
              </a:extLst>
            </p:cNvPr>
            <p:cNvCxnSpPr/>
            <p:nvPr/>
          </p:nvCxnSpPr>
          <p:spPr>
            <a:xfrm>
              <a:off x="7409496" y="2256183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0503A7-BF48-0CF9-2C19-1ECED441D932}"/>
                </a:ext>
              </a:extLst>
            </p:cNvPr>
            <p:cNvCxnSpPr/>
            <p:nvPr/>
          </p:nvCxnSpPr>
          <p:spPr>
            <a:xfrm>
              <a:off x="7696200" y="2435087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BA3A5E-9037-F32B-F9CA-E6FCFCEEFF15}"/>
                </a:ext>
              </a:extLst>
            </p:cNvPr>
            <p:cNvCxnSpPr/>
            <p:nvPr/>
          </p:nvCxnSpPr>
          <p:spPr>
            <a:xfrm>
              <a:off x="8073659" y="2600739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A284AF-DC99-5B70-5621-096AF3A36B07}"/>
                </a:ext>
              </a:extLst>
            </p:cNvPr>
            <p:cNvCxnSpPr/>
            <p:nvPr/>
          </p:nvCxnSpPr>
          <p:spPr>
            <a:xfrm>
              <a:off x="8388296" y="2759765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582A4A-DF15-8772-86CD-6302BF160C83}"/>
                </a:ext>
              </a:extLst>
            </p:cNvPr>
            <p:cNvCxnSpPr/>
            <p:nvPr/>
          </p:nvCxnSpPr>
          <p:spPr>
            <a:xfrm>
              <a:off x="8828931" y="2905540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237762-265C-8A82-8001-12AB056FF780}"/>
                </a:ext>
              </a:extLst>
            </p:cNvPr>
            <p:cNvCxnSpPr/>
            <p:nvPr/>
          </p:nvCxnSpPr>
          <p:spPr>
            <a:xfrm>
              <a:off x="9302696" y="3064565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A87E90-EE8F-FD7A-A8CA-92BBDED85223}"/>
                </a:ext>
              </a:extLst>
            </p:cNvPr>
            <p:cNvCxnSpPr/>
            <p:nvPr/>
          </p:nvCxnSpPr>
          <p:spPr>
            <a:xfrm>
              <a:off x="9743331" y="3200485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5800AF-3E7B-FE4E-2432-B85BE287388F}"/>
                </a:ext>
              </a:extLst>
            </p:cNvPr>
            <p:cNvCxnSpPr/>
            <p:nvPr/>
          </p:nvCxnSpPr>
          <p:spPr>
            <a:xfrm>
              <a:off x="10041505" y="3366137"/>
              <a:ext cx="1828800" cy="0"/>
            </a:xfrm>
            <a:prstGeom prst="line">
              <a:avLst/>
            </a:prstGeom>
            <a:ln w="7620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621D25-FE4A-B1C2-44D5-55DEBCC3A5DB}"/>
                </a:ext>
              </a:extLst>
            </p:cNvPr>
            <p:cNvSpPr txBox="1"/>
            <p:nvPr/>
          </p:nvSpPr>
          <p:spPr>
            <a:xfrm>
              <a:off x="6378479" y="2600739"/>
              <a:ext cx="88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-</a:t>
              </a:r>
              <a:r>
                <a:rPr lang="en-US" dirty="0" err="1"/>
                <a:t>mers</a:t>
              </a:r>
              <a:endParaRPr lang="en-US" dirty="0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1D2D70EF-D062-8BAC-883B-48E1FAC99208}"/>
                </a:ext>
              </a:extLst>
            </p:cNvPr>
            <p:cNvSpPr/>
            <p:nvPr/>
          </p:nvSpPr>
          <p:spPr>
            <a:xfrm>
              <a:off x="7349317" y="2173357"/>
              <a:ext cx="135713" cy="1298713"/>
            </a:xfrm>
            <a:prstGeom prst="leftBracket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C8110B-B2CB-FF0D-9939-6F6B7DF76DF1}"/>
              </a:ext>
            </a:extLst>
          </p:cNvPr>
          <p:cNvGrpSpPr/>
          <p:nvPr/>
        </p:nvGrpSpPr>
        <p:grpSpPr>
          <a:xfrm>
            <a:off x="2612833" y="1914569"/>
            <a:ext cx="6832468" cy="439678"/>
            <a:chOff x="6295198" y="2291323"/>
            <a:chExt cx="5739307" cy="369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49A7611-848B-9070-8737-368B92EBC5D5}"/>
                </a:ext>
              </a:extLst>
            </p:cNvPr>
            <p:cNvCxnSpPr/>
            <p:nvPr/>
          </p:nvCxnSpPr>
          <p:spPr>
            <a:xfrm>
              <a:off x="7462505" y="2477526"/>
              <a:ext cx="4572000" cy="0"/>
            </a:xfrm>
            <a:prstGeom prst="line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B931DA-C41E-11BA-CF5D-9CB226AD1475}"/>
                </a:ext>
              </a:extLst>
            </p:cNvPr>
            <p:cNvSpPr txBox="1"/>
            <p:nvPr/>
          </p:nvSpPr>
          <p:spPr>
            <a:xfrm>
              <a:off x="6295198" y="2291323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sequence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90F31E-93AA-CB74-A13B-48E2A32FF3E7}"/>
              </a:ext>
            </a:extLst>
          </p:cNvPr>
          <p:cNvGrpSpPr>
            <a:grpSpLocks noChangeAspect="1"/>
          </p:cNvGrpSpPr>
          <p:nvPr/>
        </p:nvGrpSpPr>
        <p:grpSpPr>
          <a:xfrm>
            <a:off x="3715534" y="3906715"/>
            <a:ext cx="1951536" cy="2396974"/>
            <a:chOff x="7953382" y="3753918"/>
            <a:chExt cx="1272886" cy="15634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842E72-3CDA-E1FE-3C88-A1AFE5D890E0}"/>
                </a:ext>
              </a:extLst>
            </p:cNvPr>
            <p:cNvGrpSpPr/>
            <p:nvPr/>
          </p:nvGrpSpPr>
          <p:grpSpPr>
            <a:xfrm>
              <a:off x="7953382" y="4044457"/>
              <a:ext cx="1272886" cy="1272885"/>
              <a:chOff x="2674295" y="2924953"/>
              <a:chExt cx="1510680" cy="151067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E641AD-1E4D-F1F5-36CE-BAF21ED2F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295" y="2924953"/>
                <a:ext cx="1510680" cy="151067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CE189AA-D50E-D738-1769-9CD522A5133C}"/>
                  </a:ext>
                </a:extLst>
              </p:cNvPr>
              <p:cNvGrpSpPr/>
              <p:nvPr/>
            </p:nvGrpSpPr>
            <p:grpSpPr>
              <a:xfrm>
                <a:off x="2758948" y="3029498"/>
                <a:ext cx="1341479" cy="1305070"/>
                <a:chOff x="8197727" y="3421498"/>
                <a:chExt cx="2870759" cy="2792848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960AADA8-76F1-6961-8AE2-42BBA5991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199A3F8-0004-DA94-D489-B59DFE3B2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BAEC6F8-F3C0-FD52-0445-F836D7649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24FB36A-5EB1-5A5D-B5D1-FED977633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B7B0FA5-47D4-C58E-53B5-C059CDE51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DCCF764-5284-CE04-81C6-20425831E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3F91F3F-7A31-7BDC-0161-74471DA74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D4FECE9-7CD1-C6E9-5BF0-59954B6D9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EBF44E7-4262-8FA7-AB05-6CB2CB6B0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DEC37AC-6804-1BD9-0E6A-E4BFDBA9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3BA05A8-0D26-D651-7A5E-362D224F3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9AAAEAB-A590-4ECE-F48F-7D94E8D67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9062283-7CD3-618E-B1C4-066159087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02D0160-0FB4-260B-AC0B-F05F9EA04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638665-2C5A-D565-F1E5-DCB15A5C2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0D8BBC2-F976-B8AC-6D02-478F2DFAA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9E592BA-B0E7-B62A-81AE-105AAC38F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3628CED-5E75-1D66-58AC-0D9621DE9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86D9F9B-2663-2B1C-3CBA-0A7E6F375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62CAF6A-B1D5-74AA-3714-E3C129705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6718E00C-4969-D0B6-5A35-48CF12D1D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AC97722-BA1C-12BA-8481-ED9992BD0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8EBFEF3-B701-87CB-A094-EAD37BEF4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1EE5137-C671-AB42-B2C6-A7471DC24C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A2D08D8-081B-4CE9-94AF-73FC1E033F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5FFD3D3-ECF1-3FD2-7F00-5360E32FF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2184400-E8F3-A09B-3E62-5C1F316F55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8D27CF74-D49B-04F0-FF1D-80D3426A17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FC54450-19FE-D870-FA20-D83F34C0ED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E73A89D-49D1-99D9-2C52-20B915FFC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417B68D-30C5-2E01-A63C-567B85CF4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16DDC7A-6CC2-4273-06F3-549DA602C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2BCE560E-8F20-F937-1BE7-335D06CBF2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4FB8AAAB-D8F7-F8DD-3FFE-8D6A1F0F3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F571411-9544-A65C-F1D6-96CD409DB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7DF98A43-C1CB-CE65-651B-6F10BF591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0980D88-7015-21E7-797D-C210D50DD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91D4C2E-B69A-F064-3E14-FF8777D119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A28DC7B-CBBD-C0D0-3025-7EDC124AE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97C3208-044C-0FFD-3BAD-4E786F1B2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61F72E6-0272-DF3E-75A7-F895692CC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08E06B0-ECF2-125A-7853-3E169359C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71191B8-A5FC-81F3-ED09-B9D58CDC2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516BF78-2353-5113-F99D-DE4FA6C5C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257A780-3E06-1D0B-85EB-0CB53DD1A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8CB7158-778B-0E3E-73C1-F5326DBFA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27CB1304-8AEE-82CC-5915-7264EBE2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0DB94097-209E-3534-C609-1D0C216AF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5A1EC53-B5F8-5D34-D69B-DDB00A573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03DA63D-D89C-E0C9-2FCA-C63F67F24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7B603ED-CBA9-043A-5B90-3861458AA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3070A97D-A0DF-4581-F50F-20EAE5659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F2D2CC95-595A-06BD-C4CC-8880C37DC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214D545-FE38-0E9A-8FEA-4865F4976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EBA4EA0-A063-2FFE-B60E-595293DFA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522194FF-B4E1-75FC-ECB9-4E7B8B320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25BE42A-B756-DEB3-FB6F-CC6865997B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E49BED3-9806-9055-4FE0-2F3B5F24A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3578A7B-2387-307A-0DE1-9206AFA9A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F890114-1F27-7BF3-89D6-46A5BEF9C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E30E0B82-B9A7-8FF9-957A-B79AF448A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E541223B-3C72-AE3C-FEBB-E337A9E93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BACEED86-6773-62CD-B6C8-C8A71347D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1CE0D17-1041-D409-B36B-4690B8B87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FC00B9BC-8B5D-B017-3F52-3A8D7C280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F79F2D7-6206-232C-3992-CDDC97F3C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D361E5A-642F-CC0B-1015-345E15A5C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F580645B-4AA2-A7A8-E245-ED6EF4DC4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9FC8A332-0F35-A75D-076D-9814B5D31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A7955DC2-8FE5-0990-A350-D303ECE23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D29C4A5-422B-D46A-BA71-5BFB70DB3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5C71554-B93A-6491-B3B7-F38607632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76CA47E-3889-8866-B7B3-3DC7D38CC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856E8FBC-4CE7-9180-5F64-023FBA116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6050C0C-99F4-5860-8068-1B17043D87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5AD8ACB-928B-83CF-957E-EB5AEC239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05A099BD-A0AB-6866-F1FB-C50A396BD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4A44349-649C-CB0A-0479-5EF1A9906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0D8E8BBC-F083-9F37-F2E7-153AFCD10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3DAA01A-A1FF-5C76-89E9-BE7B5713A7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7CF5799-F465-871D-1AAA-402F6E3B26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CC28599-15F5-76B7-BDAF-ECC3C7FA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B635844-29BB-BD7F-702B-516DD1D45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4846DC5D-5C69-D939-F8E2-89F7FEAE7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CEB08A6-73DD-EEA9-FFFB-893C21BDB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707E947E-0804-9A39-2854-E002211C0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409B976-923B-862C-B4CC-11A3B914D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2312263-5749-0CAF-4D7B-DF6728AD78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B8CB15-F4B0-13C6-2406-581C9DCC402E}"/>
                </a:ext>
              </a:extLst>
            </p:cNvPr>
            <p:cNvSpPr txBox="1"/>
            <p:nvPr/>
          </p:nvSpPr>
          <p:spPr>
            <a:xfrm>
              <a:off x="8027797" y="3753918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k</a:t>
              </a:r>
              <a:r>
                <a:rPr lang="en-US" dirty="0"/>
                <a:t>-</a:t>
              </a:r>
              <a:r>
                <a:rPr lang="en-US" dirty="0" err="1"/>
                <a:t>mer</a:t>
              </a:r>
              <a:r>
                <a:rPr lang="en-US" dirty="0"/>
                <a:t> set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22E6B35-0F13-B000-1D8F-53FE821C54A0}"/>
              </a:ext>
            </a:extLst>
          </p:cNvPr>
          <p:cNvGrpSpPr/>
          <p:nvPr/>
        </p:nvGrpSpPr>
        <p:grpSpPr>
          <a:xfrm>
            <a:off x="6706603" y="4634477"/>
            <a:ext cx="1763367" cy="1484722"/>
            <a:chOff x="10067064" y="3745896"/>
            <a:chExt cx="1093489" cy="920696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5EA3E27-8E5E-03EC-6FE5-A194C02C97F9}"/>
                </a:ext>
              </a:extLst>
            </p:cNvPr>
            <p:cNvGrpSpPr/>
            <p:nvPr/>
          </p:nvGrpSpPr>
          <p:grpSpPr>
            <a:xfrm>
              <a:off x="10286867" y="4026512"/>
              <a:ext cx="646983" cy="640080"/>
              <a:chOff x="4897081" y="4901611"/>
              <a:chExt cx="646983" cy="64008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B7EF83E-2D97-0101-A9D8-ACFA7D3101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03983" y="4901611"/>
                <a:ext cx="640081" cy="64008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2B62095-079C-769D-33F3-E9A4A3C964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0578" y="5185859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1C7E0F4-175C-09EF-191B-52E3F93575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2868" y="5429703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3E9D4E-32FD-2C40-1D18-91A3E9038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7080" y="5377876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ACB85E3-1A85-9E21-A56D-0E45D55C56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2458" y="5185859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FBDAF0-27D7-23CC-8EFB-86201DB824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7081" y="5305551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9D82C3F-9F4A-E4FB-DF95-F1BE6D17EE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7499" y="5246232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C5568AE-5298-0807-CC43-E7BFE8C4FD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0743" y="5290597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2328A1A-AD7A-6EAF-C858-8695064B2B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8243" y="5013344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49C5E26-2D02-9B14-090D-6F5A7AE5B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6904" y="5090586"/>
                <a:ext cx="180016" cy="0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591E012-E887-50F7-9966-A403E36B469F}"/>
                </a:ext>
              </a:extLst>
            </p:cNvPr>
            <p:cNvSpPr txBox="1"/>
            <p:nvPr/>
          </p:nvSpPr>
          <p:spPr>
            <a:xfrm>
              <a:off x="10067064" y="3745896"/>
              <a:ext cx="1093489" cy="272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k</a:t>
              </a:r>
              <a:r>
                <a:rPr lang="en-US" dirty="0"/>
                <a:t>-</a:t>
              </a:r>
              <a:r>
                <a:rPr lang="en-US" dirty="0" err="1"/>
                <a:t>mer</a:t>
              </a:r>
              <a:r>
                <a:rPr lang="en-US" dirty="0"/>
                <a:t> sketch</a:t>
              </a:r>
            </a:p>
          </p:txBody>
        </p:sp>
      </p:grpSp>
      <p:pic>
        <p:nvPicPr>
          <p:cNvPr id="133" name="Graphic 132" descr="Arrow Right with solid fill">
            <a:extLst>
              <a:ext uri="{FF2B5EF4-FFF2-40B4-BE49-F238E27FC236}">
                <a16:creationId xmlns:a16="http://schemas.microsoft.com/office/drawing/2014/main" id="{E2BF2466-246C-B696-E93D-E1B3E22D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1715" y="4829199"/>
            <a:ext cx="979705" cy="979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654BA-2AAB-E276-2E56-FF70A24948CA}"/>
              </a:ext>
            </a:extLst>
          </p:cNvPr>
          <p:cNvSpPr txBox="1"/>
          <p:nvPr/>
        </p:nvSpPr>
        <p:spPr>
          <a:xfrm>
            <a:off x="8915540" y="5060913"/>
            <a:ext cx="3233896" cy="1384995"/>
          </a:xfrm>
          <a:custGeom>
            <a:avLst/>
            <a:gdLst>
              <a:gd name="connsiteX0" fmla="*/ 0 w 3233896"/>
              <a:gd name="connsiteY0" fmla="*/ 0 h 1384995"/>
              <a:gd name="connsiteX1" fmla="*/ 506644 w 3233896"/>
              <a:gd name="connsiteY1" fmla="*/ 0 h 1384995"/>
              <a:gd name="connsiteX2" fmla="*/ 948609 w 3233896"/>
              <a:gd name="connsiteY2" fmla="*/ 0 h 1384995"/>
              <a:gd name="connsiteX3" fmla="*/ 1552270 w 3233896"/>
              <a:gd name="connsiteY3" fmla="*/ 0 h 1384995"/>
              <a:gd name="connsiteX4" fmla="*/ 2058914 w 3233896"/>
              <a:gd name="connsiteY4" fmla="*/ 0 h 1384995"/>
              <a:gd name="connsiteX5" fmla="*/ 2565557 w 3233896"/>
              <a:gd name="connsiteY5" fmla="*/ 0 h 1384995"/>
              <a:gd name="connsiteX6" fmla="*/ 3233896 w 3233896"/>
              <a:gd name="connsiteY6" fmla="*/ 0 h 1384995"/>
              <a:gd name="connsiteX7" fmla="*/ 3233896 w 3233896"/>
              <a:gd name="connsiteY7" fmla="*/ 433965 h 1384995"/>
              <a:gd name="connsiteX8" fmla="*/ 3233896 w 3233896"/>
              <a:gd name="connsiteY8" fmla="*/ 895630 h 1384995"/>
              <a:gd name="connsiteX9" fmla="*/ 3233896 w 3233896"/>
              <a:gd name="connsiteY9" fmla="*/ 1384995 h 1384995"/>
              <a:gd name="connsiteX10" fmla="*/ 2759591 w 3233896"/>
              <a:gd name="connsiteY10" fmla="*/ 1384995 h 1384995"/>
              <a:gd name="connsiteX11" fmla="*/ 2220609 w 3233896"/>
              <a:gd name="connsiteY11" fmla="*/ 1384995 h 1384995"/>
              <a:gd name="connsiteX12" fmla="*/ 1713965 w 3233896"/>
              <a:gd name="connsiteY12" fmla="*/ 1384995 h 1384995"/>
              <a:gd name="connsiteX13" fmla="*/ 1110304 w 3233896"/>
              <a:gd name="connsiteY13" fmla="*/ 1384995 h 1384995"/>
              <a:gd name="connsiteX14" fmla="*/ 506644 w 3233896"/>
              <a:gd name="connsiteY14" fmla="*/ 1384995 h 1384995"/>
              <a:gd name="connsiteX15" fmla="*/ 0 w 3233896"/>
              <a:gd name="connsiteY15" fmla="*/ 1384995 h 1384995"/>
              <a:gd name="connsiteX16" fmla="*/ 0 w 3233896"/>
              <a:gd name="connsiteY16" fmla="*/ 923330 h 1384995"/>
              <a:gd name="connsiteX17" fmla="*/ 0 w 3233896"/>
              <a:gd name="connsiteY17" fmla="*/ 475515 h 1384995"/>
              <a:gd name="connsiteX18" fmla="*/ 0 w 3233896"/>
              <a:gd name="connsiteY18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33896" h="1384995" extrusionOk="0">
                <a:moveTo>
                  <a:pt x="0" y="0"/>
                </a:moveTo>
                <a:cubicBezTo>
                  <a:pt x="129586" y="-24649"/>
                  <a:pt x="317087" y="820"/>
                  <a:pt x="506644" y="0"/>
                </a:cubicBezTo>
                <a:cubicBezTo>
                  <a:pt x="696201" y="-820"/>
                  <a:pt x="856500" y="21424"/>
                  <a:pt x="948609" y="0"/>
                </a:cubicBezTo>
                <a:cubicBezTo>
                  <a:pt x="1040719" y="-21424"/>
                  <a:pt x="1314556" y="19250"/>
                  <a:pt x="1552270" y="0"/>
                </a:cubicBezTo>
                <a:cubicBezTo>
                  <a:pt x="1789984" y="-19250"/>
                  <a:pt x="1903374" y="50289"/>
                  <a:pt x="2058914" y="0"/>
                </a:cubicBezTo>
                <a:cubicBezTo>
                  <a:pt x="2214454" y="-50289"/>
                  <a:pt x="2442741" y="7991"/>
                  <a:pt x="2565557" y="0"/>
                </a:cubicBezTo>
                <a:cubicBezTo>
                  <a:pt x="2688373" y="-7991"/>
                  <a:pt x="3039232" y="69970"/>
                  <a:pt x="3233896" y="0"/>
                </a:cubicBezTo>
                <a:cubicBezTo>
                  <a:pt x="3278568" y="93721"/>
                  <a:pt x="3187894" y="277598"/>
                  <a:pt x="3233896" y="433965"/>
                </a:cubicBezTo>
                <a:cubicBezTo>
                  <a:pt x="3279898" y="590333"/>
                  <a:pt x="3212002" y="765642"/>
                  <a:pt x="3233896" y="895630"/>
                </a:cubicBezTo>
                <a:cubicBezTo>
                  <a:pt x="3255790" y="1025619"/>
                  <a:pt x="3190999" y="1184409"/>
                  <a:pt x="3233896" y="1384995"/>
                </a:cubicBezTo>
                <a:cubicBezTo>
                  <a:pt x="3049286" y="1435684"/>
                  <a:pt x="2862980" y="1361191"/>
                  <a:pt x="2759591" y="1384995"/>
                </a:cubicBezTo>
                <a:cubicBezTo>
                  <a:pt x="2656203" y="1408799"/>
                  <a:pt x="2480008" y="1348784"/>
                  <a:pt x="2220609" y="1384995"/>
                </a:cubicBezTo>
                <a:cubicBezTo>
                  <a:pt x="1961210" y="1421206"/>
                  <a:pt x="1829013" y="1339566"/>
                  <a:pt x="1713965" y="1384995"/>
                </a:cubicBezTo>
                <a:cubicBezTo>
                  <a:pt x="1598917" y="1430424"/>
                  <a:pt x="1248193" y="1366593"/>
                  <a:pt x="1110304" y="1384995"/>
                </a:cubicBezTo>
                <a:cubicBezTo>
                  <a:pt x="972415" y="1403397"/>
                  <a:pt x="741873" y="1331792"/>
                  <a:pt x="506644" y="1384995"/>
                </a:cubicBezTo>
                <a:cubicBezTo>
                  <a:pt x="271415" y="1438198"/>
                  <a:pt x="110886" y="1364337"/>
                  <a:pt x="0" y="1384995"/>
                </a:cubicBezTo>
                <a:cubicBezTo>
                  <a:pt x="-49735" y="1180877"/>
                  <a:pt x="22632" y="1143117"/>
                  <a:pt x="0" y="923330"/>
                </a:cubicBezTo>
                <a:cubicBezTo>
                  <a:pt x="-22632" y="703543"/>
                  <a:pt x="17148" y="649673"/>
                  <a:pt x="0" y="475515"/>
                </a:cubicBezTo>
                <a:cubicBezTo>
                  <a:pt x="-17148" y="301358"/>
                  <a:pt x="26802" y="153523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Let’s take a closer look into utilizing </a:t>
            </a:r>
            <a:r>
              <a:rPr lang="en-US" sz="2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A0533-4443-1977-062B-F797F49D96D7}"/>
              </a:ext>
            </a:extLst>
          </p:cNvPr>
          <p:cNvSpPr txBox="1"/>
          <p:nvPr/>
        </p:nvSpPr>
        <p:spPr>
          <a:xfrm>
            <a:off x="89338" y="6248539"/>
            <a:ext cx="1201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https://sourmash.readthedocs.io/</a:t>
            </a:r>
            <a:r>
              <a:rPr lang="en-US" dirty="0"/>
              <a:t> </a:t>
            </a:r>
            <a:endParaRPr lang="en-US" b="0" i="0" u="none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Brown, C. T., &amp;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Irber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L. (2016).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sourmash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 a library for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MinHash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sketching of DNA. Journal of open source software, 1(5), 27.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6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FDC6-75D4-CA9E-86DD-C5244C59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 err="1">
                <a:latin typeface="Georgia" panose="02040502050405020303" pitchFamily="18" charset="0"/>
              </a:rPr>
              <a:t>sourmash</a:t>
            </a:r>
            <a:r>
              <a:rPr lang="en-US" b="1" dirty="0">
                <a:latin typeface="Georgia" panose="02040502050405020303" pitchFamily="18" charset="0"/>
              </a:rPr>
              <a:t> sketch</a:t>
            </a:r>
            <a:endParaRPr lang="en-US" dirty="0"/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ADC53A6C-D238-D712-5BD4-1A7AAD3B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52" y="3429000"/>
            <a:ext cx="2273798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DB4810-3CC8-B40E-6C53-6AB202B40051}"/>
              </a:ext>
            </a:extLst>
          </p:cNvPr>
          <p:cNvSpPr txBox="1"/>
          <p:nvPr/>
        </p:nvSpPr>
        <p:spPr>
          <a:xfrm>
            <a:off x="2127246" y="4396238"/>
            <a:ext cx="694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first step in </a:t>
            </a:r>
          </a:p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sourmash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analyses</a:t>
            </a:r>
          </a:p>
        </p:txBody>
      </p:sp>
    </p:spTree>
    <p:extLst>
      <p:ext uri="{BB962C8B-B14F-4D97-AF65-F5344CB8AC3E}">
        <p14:creationId xmlns:p14="http://schemas.microsoft.com/office/powerpoint/2010/main" val="277013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89" y="365125"/>
            <a:ext cx="8036467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201BE8C-2C40-10DD-2693-06638DC0D62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609706" y="4611155"/>
                <a:ext cx="6967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𝐹𝑅𝐴𝐶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201BE8C-2C40-10DD-2693-06638DC0D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06" y="4611155"/>
                <a:ext cx="6967602" cy="523220"/>
              </a:xfrm>
              <a:prstGeom prst="rect">
                <a:avLst/>
              </a:prstGeom>
              <a:blipFill>
                <a:blip r:embed="rId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179886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D1FFC3B-294D-AF7A-6A1E-F4BA1FAEDE8A}"/>
              </a:ext>
            </a:extLst>
          </p:cNvPr>
          <p:cNvGrpSpPr>
            <a:grpSpLocks noChangeAspect="1"/>
          </p:cNvGrpSpPr>
          <p:nvPr/>
        </p:nvGrpSpPr>
        <p:grpSpPr>
          <a:xfrm>
            <a:off x="2995878" y="5084695"/>
            <a:ext cx="6207901" cy="1097280"/>
            <a:chOff x="223120" y="4756363"/>
            <a:chExt cx="5083466" cy="898530"/>
          </a:xfrm>
        </p:grpSpPr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1DB4EBF-23EA-3839-2BCF-5EA40CACE947}"/>
                </a:ext>
              </a:extLst>
            </p:cNvPr>
            <p:cNvSpPr txBox="1"/>
            <p:nvPr/>
          </p:nvSpPr>
          <p:spPr>
            <a:xfrm>
              <a:off x="223120" y="50275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4FD8AD82-4C1C-B5FC-F27B-1E43486F3868}"/>
                    </a:ext>
                  </a:extLst>
                </p:cNvPr>
                <p:cNvSpPr txBox="1"/>
                <p:nvPr/>
              </p:nvSpPr>
              <p:spPr>
                <a:xfrm>
                  <a:off x="4893974" y="5027528"/>
                  <a:ext cx="412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4FD8AD82-4C1C-B5FC-F27B-1E43486F3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974" y="5027528"/>
                  <a:ext cx="41261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E2E79B76-6078-DBCA-6A18-6F2B12DD5B15}"/>
                    </a:ext>
                  </a:extLst>
                </p:cNvPr>
                <p:cNvSpPr txBox="1"/>
                <p:nvPr/>
              </p:nvSpPr>
              <p:spPr>
                <a:xfrm>
                  <a:off x="1792408" y="4756363"/>
                  <a:ext cx="6113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E2E79B76-6078-DBCA-6A18-6F2B12DD5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408" y="4756363"/>
                  <a:ext cx="61132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ACF0D73A-232E-9B66-E8C4-FF838EF06175}"/>
                </a:ext>
              </a:extLst>
            </p:cNvPr>
            <p:cNvCxnSpPr>
              <a:cxnSpLocks/>
              <a:stCxn id="376" idx="3"/>
              <a:endCxn id="377" idx="1"/>
            </p:cNvCxnSpPr>
            <p:nvPr/>
          </p:nvCxnSpPr>
          <p:spPr>
            <a:xfrm>
              <a:off x="524806" y="5212194"/>
              <a:ext cx="436916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49C9729-BEFF-2D77-C933-A9FD8FC9914B}"/>
                </a:ext>
              </a:extLst>
            </p:cNvPr>
            <p:cNvCxnSpPr>
              <a:cxnSpLocks/>
            </p:cNvCxnSpPr>
            <p:nvPr/>
          </p:nvCxnSpPr>
          <p:spPr>
            <a:xfrm>
              <a:off x="2056032" y="5043662"/>
              <a:ext cx="0" cy="32093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2E2BAE2D-61EA-55BD-0A65-BC870FFE07C9}"/>
                    </a:ext>
                  </a:extLst>
                </p:cNvPr>
                <p:cNvSpPr txBox="1"/>
                <p:nvPr/>
              </p:nvSpPr>
              <p:spPr>
                <a:xfrm>
                  <a:off x="737685" y="5377894"/>
                  <a:ext cx="109247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𝑭𝑹𝑨𝑪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2E2BAE2D-61EA-55BD-0A65-BC870FFE0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85" y="5377894"/>
                  <a:ext cx="1092479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3704" b="-148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B35B99A0-D32D-F78C-9EDF-D19300C752AD}"/>
                </a:ext>
              </a:extLst>
            </p:cNvPr>
            <p:cNvCxnSpPr>
              <a:cxnSpLocks/>
            </p:cNvCxnSpPr>
            <p:nvPr/>
          </p:nvCxnSpPr>
          <p:spPr>
            <a:xfrm>
              <a:off x="539686" y="5212194"/>
              <a:ext cx="1531226" cy="0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680729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677548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188425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2810781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2795377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FAB3128E-2045-B429-34D2-F5BA1F601469}"/>
              </a:ext>
            </a:extLst>
          </p:cNvPr>
          <p:cNvCxnSpPr>
            <a:cxnSpLocks noChangeAspect="1"/>
            <a:stCxn id="397" idx="4"/>
            <a:endCxn id="514" idx="4"/>
          </p:cNvCxnSpPr>
          <p:nvPr/>
        </p:nvCxnSpPr>
        <p:spPr>
          <a:xfrm>
            <a:off x="5818505" y="4149060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242419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2856109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423856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4EACDA-9F7A-5D68-22EE-218AFA8FDC92}"/>
              </a:ext>
            </a:extLst>
          </p:cNvPr>
          <p:cNvSpPr txBox="1"/>
          <p:nvPr/>
        </p:nvSpPr>
        <p:spPr>
          <a:xfrm>
            <a:off x="-7748" y="6249812"/>
            <a:ext cx="12199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Hera, M. R., Pierce-Ward, N. T., &amp;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Koslicki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D. (2023). Deriving confidence intervals for mutation rates across a wide range of evolutionary distances using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FracMinHash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 Genome research, 33(7), 1061-1068.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  <p:bldP spid="393" grpId="0"/>
      <p:bldP spid="542" grpId="0"/>
      <p:bldP spid="5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loud Callout 2">
            <a:extLst>
              <a:ext uri="{FF2B5EF4-FFF2-40B4-BE49-F238E27FC236}">
                <a16:creationId xmlns:a16="http://schemas.microsoft.com/office/drawing/2014/main" id="{6499DA9C-90C7-4FD2-4A7E-84D7A939BC20}"/>
              </a:ext>
            </a:extLst>
          </p:cNvPr>
          <p:cNvSpPr>
            <a:spLocks noChangeAspect="1"/>
          </p:cNvSpPr>
          <p:nvPr/>
        </p:nvSpPr>
        <p:spPr>
          <a:xfrm rot="11127781">
            <a:off x="305191" y="5694909"/>
            <a:ext cx="2448867" cy="854904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AEB5C-B1CD-C935-4FBD-B2283C9BA473}"/>
              </a:ext>
            </a:extLst>
          </p:cNvPr>
          <p:cNvSpPr txBox="1"/>
          <p:nvPr/>
        </p:nvSpPr>
        <p:spPr>
          <a:xfrm>
            <a:off x="508709" y="5799195"/>
            <a:ext cx="20418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mic Sans MS" panose="030F0902030302020204" pitchFamily="66" charset="0"/>
              </a:rPr>
              <a:t>sourmash</a:t>
            </a:r>
            <a:r>
              <a:rPr lang="en-US" b="1" dirty="0">
                <a:latin typeface="Comic Sans MS" panose="030F0902030302020204" pitchFamily="66" charset="0"/>
              </a:rPr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7" y="5231023"/>
            <a:ext cx="115403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</a:t>
            </a:r>
            <a:r>
              <a: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&lt;FASTA/Q&gt; -p 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&gt;,scaled=&lt;int&gt;</a:t>
            </a:r>
          </a:p>
        </p:txBody>
      </p:sp>
    </p:spTree>
    <p:extLst>
      <p:ext uri="{BB962C8B-B14F-4D97-AF65-F5344CB8AC3E}">
        <p14:creationId xmlns:p14="http://schemas.microsoft.com/office/powerpoint/2010/main" val="333381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7" y="5231023"/>
            <a:ext cx="115403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protein, translate&gt;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&lt;FASTA/Q&gt; -p 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&gt;,scaled=&lt;int&gt;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7AD64F8C-E798-A991-9AB6-3A7C49944881}"/>
              </a:ext>
            </a:extLst>
          </p:cNvPr>
          <p:cNvSpPr>
            <a:spLocks noChangeAspect="1"/>
          </p:cNvSpPr>
          <p:nvPr/>
        </p:nvSpPr>
        <p:spPr>
          <a:xfrm rot="11127781">
            <a:off x="2160168" y="5819613"/>
            <a:ext cx="3297871" cy="854904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4714-1400-04D7-EA88-D01FC725DBEA}"/>
              </a:ext>
            </a:extLst>
          </p:cNvPr>
          <p:cNvSpPr txBox="1"/>
          <p:nvPr/>
        </p:nvSpPr>
        <p:spPr>
          <a:xfrm>
            <a:off x="2523294" y="5964576"/>
            <a:ext cx="2802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</a:rPr>
              <a:t>identify the type of input sequences</a:t>
            </a:r>
          </a:p>
        </p:txBody>
      </p:sp>
    </p:spTree>
    <p:extLst>
      <p:ext uri="{BB962C8B-B14F-4D97-AF65-F5344CB8AC3E}">
        <p14:creationId xmlns:p14="http://schemas.microsoft.com/office/powerpoint/2010/main" val="83231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DECA-6FA4-3F08-23B0-5F2E267D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0" y="365125"/>
            <a:ext cx="9156036" cy="1325563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Georgia" panose="02040502050405020303" pitchFamily="18" charset="0"/>
                <a:cs typeface="Arial" panose="020B0604020202020204" pitchFamily="34" charset="0"/>
              </a:rPr>
              <a:t>sourmash</a:t>
            </a:r>
            <a:r>
              <a:rPr lang="en-US" sz="4800" b="1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br>
              <a:rPr lang="en-US" sz="4800" dirty="0"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producing a</a:t>
            </a:r>
            <a:r>
              <a:rPr lang="en-US" sz="4000" b="1" dirty="0"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Georgia" panose="02040502050405020303" pitchFamily="18" charset="0"/>
                <a:cs typeface="Arial" panose="020B0604020202020204" pitchFamily="34" charset="0"/>
              </a:rPr>
              <a:t>FracMinHash</a:t>
            </a:r>
            <a:r>
              <a:rPr lang="en-US" sz="4000" dirty="0">
                <a:latin typeface="Georgia" panose="02040502050405020303" pitchFamily="18" charset="0"/>
                <a:cs typeface="Arial" panose="020B0604020202020204" pitchFamily="34" charset="0"/>
              </a:rPr>
              <a:t> sketch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9CAF53AF-ABC8-3EBB-2D24-230BC96C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" y="181275"/>
            <a:ext cx="1443634" cy="16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9FF6852-77E1-F6B6-3AC7-9ACA4588933E}"/>
              </a:ext>
            </a:extLst>
          </p:cNvPr>
          <p:cNvGrpSpPr>
            <a:grpSpLocks noChangeAspect="1"/>
          </p:cNvGrpSpPr>
          <p:nvPr/>
        </p:nvGrpSpPr>
        <p:grpSpPr>
          <a:xfrm>
            <a:off x="4591651" y="2479432"/>
            <a:ext cx="2434577" cy="2434575"/>
            <a:chOff x="2674295" y="2924953"/>
            <a:chExt cx="1510680" cy="1510678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213460B-E0E0-7D9E-854A-7CD6695395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4295" y="2924953"/>
              <a:ext cx="1510680" cy="15106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38AEA38-E61F-44C1-255A-1FBD309607AB}"/>
                </a:ext>
              </a:extLst>
            </p:cNvPr>
            <p:cNvGrpSpPr/>
            <p:nvPr/>
          </p:nvGrpSpPr>
          <p:grpSpPr>
            <a:xfrm>
              <a:off x="2758948" y="3029498"/>
              <a:ext cx="1341479" cy="1305070"/>
              <a:chOff x="8197727" y="3421498"/>
              <a:chExt cx="2870759" cy="2792848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6AE2841-B0EC-6E20-DF7A-3D6DBBB54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7459" y="5611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1A13646-A29D-89A1-521F-597DE1E763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5578BE7F-04F9-806A-5A83-3F2E34D2D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B24043-0309-147B-D7A0-DDE0E1F7B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91984" y="599910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7C14537-B919-84CC-8187-E8B4111264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06059" y="51304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272A4C-8C52-D9B6-39C7-5291FB02A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7573" y="45246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85543FC-CAE5-9060-0907-840AFC163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20259" y="42617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8A3A14-98EB-BFF4-58D1-761F964BB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170" y="53018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D2487FE-37B2-24B3-A915-4DE94B1D2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63259" y="35187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25F57ED1-A852-4C5A-AD3F-B9C2715E0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812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D21531F-3152-342A-F9B0-0F4E8488D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58034" y="36216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88078E1B-0014-0707-DD80-3375586F5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34" y="39759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1568BD7D-2074-4F6D-A92A-24F74B8530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84753" y="57590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84A1C19E-D925-86D1-FFAA-425D48760F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48141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44E6B942-FBF1-D069-87D9-4E81DA2D3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2234" y="45581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5E4F771F-4DB6-D467-D3B5-510F52430C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33593" y="51181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BFA692F-6A5C-94F6-DE48-19A46C098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1412" y="6170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A2B59E03-C78C-2442-8BCE-1F9472B08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59419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546FCD4C-9106-5995-A662-AA523286E7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51305" y="54847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CEB92B64-926A-A8D3-27E3-269EA7DB1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12364" y="53933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0D655B68-955A-6163-BFCF-D3EC5F88B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0834" y="57925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8EB8CE5-37A3-6961-E09A-6E12C94BB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2200" y="468465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D68C571-1E40-9E29-1804-22DDE614C1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9454" y="495897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137F1F3-5A0C-3272-096B-D822AF1226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0770" y="437604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153E1E5-D706-A827-355C-0261000A7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1776" y="408729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82C5747-B8EC-DFF5-FE07-F7EC68D7A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02425" y="426093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4C0831FC-3D7F-FA24-2AE7-0B79EC4DC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7727" y="495816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D8A3495-E925-27D0-9F75-3116191E6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0356" y="378168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8BCD74A-CD82-92EE-2A51-DAA83C898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3353" y="390741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9ACC2D8-6EE7-DBA6-C3AD-01566E30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1445" y="5587627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586792E-D186-AA8F-DFD5-628C03C3BC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554" y="3980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E2AEB39-E479-DA93-0164-5FDACDED24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410D3242-80A8-0E1A-5E27-3592A64C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D52D5DC-1523-F889-EAC1-DCC2480BB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7029" y="359294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C4287716-75E9-905C-D7E7-6B8860A23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2954" y="44616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91BA788-E441-8A75-57D8-CA6C44FFC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1440" y="50674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3B91756D-DD53-24BC-B46E-7172DCF123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8754" y="53303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0B8BBC8-8112-274F-7B32-984A2CCE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43" y="42901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79C15A80-4EAD-A9C1-F574-0535B969C7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754" y="60732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BCE0BA9-1259-CA5B-883C-5F689783F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6201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3CBB5327-EC47-2828-533A-5252FFB2C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0979" y="59703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DAAFF6A7-F7CE-7F1F-E00B-C34FA1E76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9579" y="56160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A5C9427-4C55-52A5-2C30-E1D8A5D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4260" y="38329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BE29A754-41CB-D558-7376-70EDF3361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7778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5E0109E-5FDF-4619-A5E9-B9D425ED3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36779" y="50339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F496260-4044-807E-8212-C91F30A9F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75420" y="44738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E24AB87-E32C-B16C-210B-937C63B277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7601" y="3421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867D7B23-F200-5DFA-8E91-8DB3D17BD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36500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62B5724-33A7-AE07-43FB-A0FFBD907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7708" y="41072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4607BFF-CD52-9E01-A852-D5F2726E3E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649" y="41987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921C49-C4BC-AA64-B7C2-33B699114E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8179" y="37994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6D84646E-3EE9-B6FA-43AA-08548D37B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06813" y="490739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48467F22-FAFC-233C-05F3-CDE045D2E4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9559" y="463307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0F4D1635-9C1B-A7D3-0B39-142B228CF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243" y="521600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189E7D6-2A94-C176-02E6-52C576F907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237" y="550475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F5AFC07-706C-95E4-33F6-0B3FA46B5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06588" y="533111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A04F080-32FA-A039-99A8-616A778AF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1286" y="463388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9A37B2DD-56F6-C609-7164-98BD7782AF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38657" y="581036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1F5D16-2CE9-AFCD-8ABE-FA7C5AC09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5660" y="568463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2CAA40-5D2C-783A-04B9-74EE7300E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7568" y="4004428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98852BB1-1266-EF99-7D0F-905A33358E8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108285" y="4224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E4617310-BC6A-127C-E50A-AB13AA47034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13038D87-1583-4CC3-A083-0067CFAE1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69EE8A64-7255-7697-8224-E0C2FDE72E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822810" y="383690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A1633A14-F548-40EE-555C-3303D4C1503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36885" y="47055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A01CFC2-20E7-F3BA-AEF9-332FCC8958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18399" y="53113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7C6C158C-684E-6BED-B150-5200144A7B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51085" y="55742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FA17784B-617D-B056-FFE6-E7F4305785C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92996" y="45341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2D605F8-3C6B-4178-40C6-B0AEE6001BF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33638" y="60543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2448DE7E-7FD8-394D-666F-F1C731E000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88860" y="62143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CE1783E3-58BD-A504-56EC-F0F9B2FAE6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860260" y="58600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A6F6F19-6FCE-B8B5-7140-A243BEF8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5579" y="40769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A8CE6F37-0959-032F-5B02-5CAD99611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50218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A6FF6F13-7510-DB7B-3CCC-F633E64457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03060" y="52778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2166ACE-3096-24D7-274D-E9DCE60BDF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64419" y="471782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8BA676DE-BBD0-E880-858C-97943D88D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62238" y="3665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AD0538DE-0488-F74B-0C73-DB3BC73090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38940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7D116CE-5388-BB7D-9EFC-B8F1DA4846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82131" y="43512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AE691A67-3F04-1131-4476-CBA938F8CA4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43190" y="44426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A26A085-DFF3-EF61-4C10-C86CA532E0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631660" y="40434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2F9FFDD-DE6B-4587-E81F-FE6806BA7C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33026" y="515135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0983EFF4-3E11-CE2B-C118-C3835BA3B2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020280" y="487703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92526DD6-C4D0-D0F1-AD19-6BB13B137E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921596" y="545996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A4577D73-8532-C328-D6BE-F3F9C4155F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532602" y="574871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DC8942E6-9D75-27A8-25B1-787BF82D2DB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33251" y="557507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5C11CC3F-A5F9-D61E-3F6D-0528786C2A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28553" y="487784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4F21507-A613-7CC1-8AA8-974F87D6B73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44179" y="592859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B8DA7FBF-C82D-96F1-6282-ED8DB5461E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702271" y="4248386"/>
                <a:ext cx="457200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AAE3802-2266-EEA6-3E26-DF8760899C55}"/>
              </a:ext>
            </a:extLst>
          </p:cNvPr>
          <p:cNvGrpSpPr>
            <a:grpSpLocks noChangeAspect="1"/>
          </p:cNvGrpSpPr>
          <p:nvPr/>
        </p:nvGrpSpPr>
        <p:grpSpPr>
          <a:xfrm>
            <a:off x="1864890" y="1980275"/>
            <a:ext cx="1852762" cy="2801717"/>
            <a:chOff x="663744" y="2215151"/>
            <a:chExt cx="968692" cy="146484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73A00651-3C1C-F771-F462-FB299CDA3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36" y="2554139"/>
              <a:ext cx="733559" cy="1125852"/>
              <a:chOff x="7328856" y="1791845"/>
              <a:chExt cx="1072410" cy="1647346"/>
            </a:xfrm>
          </p:grpSpPr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EAE153CC-85CE-A84C-D2EC-8DA657B7E9C1}"/>
                  </a:ext>
                </a:extLst>
              </p:cNvPr>
              <p:cNvSpPr/>
              <p:nvPr/>
            </p:nvSpPr>
            <p:spPr>
              <a:xfrm rot="17517490">
                <a:off x="7052488" y="2090414"/>
                <a:ext cx="1625145" cy="1072410"/>
              </a:xfrm>
              <a:custGeom>
                <a:avLst/>
                <a:gdLst>
                  <a:gd name="connsiteX0" fmla="*/ 1543050 w 1625145"/>
                  <a:gd name="connsiteY0" fmla="*/ 0 h 1072410"/>
                  <a:gd name="connsiteX1" fmla="*/ 1552575 w 1625145"/>
                  <a:gd name="connsiteY1" fmla="*/ 823913 h 1072410"/>
                  <a:gd name="connsiteX2" fmla="*/ 766762 w 1625145"/>
                  <a:gd name="connsiteY2" fmla="*/ 323850 h 1072410"/>
                  <a:gd name="connsiteX3" fmla="*/ 614362 w 1625145"/>
                  <a:gd name="connsiteY3" fmla="*/ 1066800 h 1072410"/>
                  <a:gd name="connsiteX4" fmla="*/ 0 w 1625145"/>
                  <a:gd name="connsiteY4" fmla="*/ 604838 h 1072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5145" h="1072410">
                    <a:moveTo>
                      <a:pt x="1543050" y="0"/>
                    </a:moveTo>
                    <a:cubicBezTo>
                      <a:pt x="1612503" y="384969"/>
                      <a:pt x="1681956" y="769938"/>
                      <a:pt x="1552575" y="823913"/>
                    </a:cubicBezTo>
                    <a:cubicBezTo>
                      <a:pt x="1423194" y="877888"/>
                      <a:pt x="923131" y="283369"/>
                      <a:pt x="766762" y="323850"/>
                    </a:cubicBezTo>
                    <a:cubicBezTo>
                      <a:pt x="610393" y="364331"/>
                      <a:pt x="742156" y="1019969"/>
                      <a:pt x="614362" y="1066800"/>
                    </a:cubicBezTo>
                    <a:cubicBezTo>
                      <a:pt x="486568" y="1113631"/>
                      <a:pt x="243284" y="859234"/>
                      <a:pt x="0" y="604838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3EB5A4D-131A-1F94-EA6F-75A9713A75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2515" y="304230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E0D91A7E-FDFE-A945-0B4E-A6C56CA0A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78674" y="29051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AAEEB00-2C25-4835-B8D7-60C9D4CD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3711" y="2391545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92DBA5D-20C3-2D59-E7FB-833E9C231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2258" y="2224887"/>
                <a:ext cx="207297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5E755F5-3D62-5235-F3E2-4D2B1DC86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322" y="1882704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1A201A3E-514E-07BF-E755-67C252712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58" y="1791845"/>
                <a:ext cx="153854" cy="274320"/>
              </a:xfrm>
              <a:prstGeom prst="line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3B2567F7-277C-4E5C-227B-B1A5C9750C34}"/>
                </a:ext>
              </a:extLst>
            </p:cNvPr>
            <p:cNvSpPr txBox="1"/>
            <p:nvPr/>
          </p:nvSpPr>
          <p:spPr>
            <a:xfrm>
              <a:off x="663744" y="2215151"/>
              <a:ext cx="968692" cy="273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Genome A</a:t>
              </a:r>
            </a:p>
          </p:txBody>
        </p: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6B0A5DE4-1E12-9AA0-A45C-41F894C88F28}"/>
              </a:ext>
            </a:extLst>
          </p:cNvPr>
          <p:cNvSpPr txBox="1">
            <a:spLocks noChangeAspect="1"/>
          </p:cNvSpPr>
          <p:nvPr/>
        </p:nvSpPr>
        <p:spPr>
          <a:xfrm>
            <a:off x="4333667" y="1977094"/>
            <a:ext cx="28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Set A</a:t>
            </a:r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3B1250A-552E-E3C6-0CB6-52CE2C95EAA3}"/>
              </a:ext>
            </a:extLst>
          </p:cNvPr>
          <p:cNvGrpSpPr>
            <a:grpSpLocks noChangeAspect="1"/>
          </p:cNvGrpSpPr>
          <p:nvPr/>
        </p:nvGrpSpPr>
        <p:grpSpPr>
          <a:xfrm>
            <a:off x="4586177" y="2487971"/>
            <a:ext cx="2434577" cy="2434575"/>
            <a:chOff x="5056762" y="2297598"/>
            <a:chExt cx="1272886" cy="1272885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7103E6B-08B4-588B-2D7D-CE394C10B220}"/>
                </a:ext>
              </a:extLst>
            </p:cNvPr>
            <p:cNvGrpSpPr/>
            <p:nvPr/>
          </p:nvGrpSpPr>
          <p:grpSpPr>
            <a:xfrm>
              <a:off x="5056762" y="2297598"/>
              <a:ext cx="1272886" cy="1272885"/>
              <a:chOff x="9034731" y="2046107"/>
              <a:chExt cx="1272886" cy="1272885"/>
            </a:xfrm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A938AA2-8965-F74B-338C-3567D252A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4731" y="2046107"/>
                <a:ext cx="1272886" cy="12728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B590369B-CF37-2676-3825-DFB9B68E4A01}"/>
                  </a:ext>
                </a:extLst>
              </p:cNvPr>
              <p:cNvGrpSpPr/>
              <p:nvPr/>
            </p:nvGrpSpPr>
            <p:grpSpPr>
              <a:xfrm>
                <a:off x="9106059" y="2134196"/>
                <a:ext cx="1130319" cy="1099641"/>
                <a:chOff x="8197727" y="3421498"/>
                <a:chExt cx="2870759" cy="2792848"/>
              </a:xfrm>
            </p:grpSpPr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B0B6C1B2-081E-2024-3F65-3B53BAD3A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77459" y="5611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1D8B234-A46E-AC75-D0F9-87E35DE81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4CEE352A-5DA7-3B27-B22C-08C12DF0D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54447191-6807-993E-FD33-E8009E2CB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91984" y="599910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97C68A8A-AFFA-E035-88AE-2D64DA642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06059" y="51304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>
                  <a:extLst>
                    <a:ext uri="{FF2B5EF4-FFF2-40B4-BE49-F238E27FC236}">
                      <a16:creationId xmlns:a16="http://schemas.microsoft.com/office/drawing/2014/main" id="{6F54BDB7-63BE-E183-C806-F482FDF1B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7573" y="45246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D1917CE-35DD-0C7B-C3D5-5B1085162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0259" y="42617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E532FD33-CC0A-66FD-847E-84B54B6E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62170" y="53018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AAF95867-99CA-F67D-188C-E8B19E65A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63259" y="35187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8F531E82-EDE4-067F-AC50-2260D00D6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02812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F1487C0-4423-2003-131E-F8BAF3C16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58034" y="36216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4D947274-B638-4595-6050-E67E0F92E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29434" y="39759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A60B04DE-7E87-8798-72ED-0498F7C7B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84753" y="57590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5DB21418-63AC-6F14-0128-3E3ABE4EA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48141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5F4A445C-69BA-50C4-3382-92C7D18E9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2234" y="45581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0DBD2963-CBEB-5B52-F648-BED44DEBD4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33593" y="51181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84EDF635-1A26-DA7E-B56A-3F49B1C99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1412" y="6170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42287EC3-A268-C43F-FB33-6D504F4B4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59419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ED52188D-A568-2AA0-3623-1DC019455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51305" y="54847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6B4E1928-131E-5C00-701E-3789FF14E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364" y="53933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309E33D2-FB70-C404-30A9-EC77F776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00834" y="57925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6016B472-3683-D4D7-3D5A-339E29BFB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02200" y="468465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DB98D445-3240-7B15-57C7-6FE25D0CB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9454" y="495897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DA275E03-D006-B7EF-CF87-1F021C76F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90770" y="437604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D3F991A1-0EC4-E737-0BAC-75CB7E7EF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01776" y="408729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FF2430E5-0A23-537B-BEA7-96F9832533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02425" y="426093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25B9100D-E134-5458-20A5-10ED6BF9B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727" y="495816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1E95EE86-2974-4B32-6683-C3E28D712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356" y="378168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CEFADC1F-CB3A-E2F4-1BE5-0878FDABB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3353" y="390741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EEAA048E-5147-072B-0657-285A76701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1445" y="5587627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F389658-FB33-BB15-6203-72775687C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31554" y="3980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C4788546-7CC8-1A42-A48D-7F7E2523C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50DFC92A-B9ED-5EE1-9143-49E0ABFACB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C304FE8F-3404-682E-E913-82048EDD5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7029" y="359294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>
                  <a:extLst>
                    <a:ext uri="{FF2B5EF4-FFF2-40B4-BE49-F238E27FC236}">
                      <a16:creationId xmlns:a16="http://schemas.microsoft.com/office/drawing/2014/main" id="{578D2640-D317-A3BF-F9F6-41B7F6FA5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2954" y="44616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4DA839AD-2B1F-21FB-215B-185EE60C0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21440" y="50674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A75C53D1-2A25-3776-F749-08D2883F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8754" y="53303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48082A0-6E20-4BBF-02D4-C57B06AA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46843" y="42901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7184BBF-C606-49E3-209C-8A826883B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754" y="60732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3D0C13D9-7E6F-A665-2D51-85EC47B6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06201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1EEEDF11-FA85-388F-9131-39487B181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0979" y="59703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9642BEE6-025A-AE39-7E1A-0667FFE1B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79579" y="56160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>
                  <a:extLst>
                    <a:ext uri="{FF2B5EF4-FFF2-40B4-BE49-F238E27FC236}">
                      <a16:creationId xmlns:a16="http://schemas.microsoft.com/office/drawing/2014/main" id="{B655C0CF-24CB-B696-30AE-9626A74D3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4260" y="38329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6CAA5FBF-938D-0EF3-D2B7-65D39FAA2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7778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0C19C073-819B-F899-F82F-299ACA9F2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36779" y="50339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D5C07CE4-221C-14A3-510D-2A4472B50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5420" y="44738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8957096-C33C-FEFA-C602-AF2891A9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7601" y="3421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>
                  <a:extLst>
                    <a:ext uri="{FF2B5EF4-FFF2-40B4-BE49-F238E27FC236}">
                      <a16:creationId xmlns:a16="http://schemas.microsoft.com/office/drawing/2014/main" id="{5462BD6A-7873-95FB-EAC4-4A3A6C131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36500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F598DADD-5095-8C14-6147-85937B24F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57708" y="41072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86FB6DAE-E3D9-F6A4-029D-0EAAF2A35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6649" y="41987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>
                  <a:extLst>
                    <a:ext uri="{FF2B5EF4-FFF2-40B4-BE49-F238E27FC236}">
                      <a16:creationId xmlns:a16="http://schemas.microsoft.com/office/drawing/2014/main" id="{BC3E99B9-32E8-AAFE-872B-7022D33FE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08179" y="37994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515B3A24-389A-ABB9-1196-9526FA4CA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06813" y="490739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>
                  <a:extLst>
                    <a:ext uri="{FF2B5EF4-FFF2-40B4-BE49-F238E27FC236}">
                      <a16:creationId xmlns:a16="http://schemas.microsoft.com/office/drawing/2014/main" id="{D156CBDD-A9E1-B3E7-6D4E-FC6C20EE6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9559" y="463307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EB6434A9-8DB4-B8C0-604B-4E54D96A3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8243" y="521600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58600ACD-11CB-69C0-7EB5-1F36DACC9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237" y="550475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9F500338-EF43-AE99-F4A5-AA26EE74F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6588" y="533111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92463AF-A27C-1499-AFC7-CD8DFBE17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11286" y="463388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C82BCCEF-B36B-495C-5592-7EA790042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8657" y="581036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>
                  <a:extLst>
                    <a:ext uri="{FF2B5EF4-FFF2-40B4-BE49-F238E27FC236}">
                      <a16:creationId xmlns:a16="http://schemas.microsoft.com/office/drawing/2014/main" id="{4104FFF9-EF7C-B558-7229-BD6A5F920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5660" y="568463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5D38E47E-CE4B-C353-DAB9-CA24D0C1F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37568" y="4004428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49434E7C-9841-8B28-8F43-EFD2DBEAB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108285" y="4224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>
                  <a:extLst>
                    <a:ext uri="{FF2B5EF4-FFF2-40B4-BE49-F238E27FC236}">
                      <a16:creationId xmlns:a16="http://schemas.microsoft.com/office/drawing/2014/main" id="{3AF1E5E7-7643-FF1B-7F41-2B3B2759A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8C074E9D-ED91-8386-6048-12E6216C2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73154294-0DFE-1C32-5A71-AFDEF1681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822810" y="383690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2EAC9159-48EA-0267-A4E3-CC00D885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336885" y="47055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C1304D26-D6E5-E04D-6C8B-ACC801938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8399" y="53113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DDD2C61A-058F-FD87-4086-BCF192D38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51085" y="55742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10120CA4-2B24-F8E0-7EA1-04BD643A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92996" y="45341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ECFB1EBC-FC1F-20F2-BF57-DA36460E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33638" y="60543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C75E910B-5922-D271-AFF1-2DD7958C9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88860" y="62143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1FB5B8D1-0AA0-8DE9-C2A6-08CA25DB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60260" y="58600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DF4C4BA1-40F5-8BD4-CB09-FD20E937B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15579" y="40769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95A9C309-7A31-1CC0-A459-ADC8E85B3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50218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85A225C4-5B3F-43F6-52CC-8DBD20525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03060" y="52778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1BCA014-25E7-346A-2E68-B4A89CC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464419" y="471782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291AC877-1608-94FE-1511-8888C5419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62238" y="3665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3C05C37E-8074-DCA9-C07B-3483ED76F5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38940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12B48075-B55A-DEF0-E36C-3F978987D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82131" y="43512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955B0B92-F43B-9A63-9263-587437351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443190" y="44426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47B3C5D1-4203-8CD2-0633-37ECB9BFB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631660" y="40434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2984DE77-3CA1-0D18-C221-1400C712E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33026" y="515135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7A0D1799-3C4A-C437-836D-589C20388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020280" y="487703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C6DA841-0791-FF43-197B-5CEE09116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921596" y="545996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6BCDFCB-E54B-1517-154C-383CD4333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32602" y="574871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2B8B2E7-4A54-D72A-0087-6A56B820C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533251" y="557507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911312A-130D-7178-E245-BC8A1859D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28553" y="487784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60849FBC-B6FA-F569-D861-76EBC0181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44179" y="592859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BAF38D5A-79C4-1897-4862-0AE779DC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702271" y="4248386"/>
                  <a:ext cx="457200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5438B769-5361-90F7-F102-1327F570B0E4}"/>
                </a:ext>
              </a:extLst>
            </p:cNvPr>
            <p:cNvGrpSpPr/>
            <p:nvPr/>
          </p:nvGrpSpPr>
          <p:grpSpPr>
            <a:xfrm>
              <a:off x="5347190" y="2614935"/>
              <a:ext cx="707756" cy="707755"/>
              <a:chOff x="10732198" y="3297921"/>
              <a:chExt cx="707756" cy="707755"/>
            </a:xfrm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421063CC-1CAA-66EA-16FA-09A68CA8C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32198" y="3297921"/>
                <a:ext cx="707756" cy="7077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9BC4D168-56B7-C345-F90A-13CF5B42D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17782" y="374301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5810319-0811-76ED-5ADB-7AB665F06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71130" y="350449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0947EA0B-8626-F5EC-2531-DBF201CAA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61850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3104A2DF-1714-F746-E7D7-3F75F546FA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9638" y="3846526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6A2E77C-1C67-25DE-8F86-2043A8184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768" y="356750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F4F8453-6668-EE23-8702-865A90F64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3123" y="3675512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6430E731-17F4-A64C-266B-CA4C3F37B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5098" y="340066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161449E0-43FF-6AE2-8668-40D42C3B2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61647" y="392303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E29DBE0-5131-59EA-0B9C-39E540E1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24698" y="3890405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F6564F12-E078-07F7-9D4B-D4692F0C9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74053" y="347968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806B341-170D-E473-C651-D90277770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0706" y="371820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3A2EF8E8-C3D8-A78B-E193-F94AFF45B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60419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A654A5E-FFC6-882B-B487-969DA673D3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32197" y="337617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CCC9EA9-C08A-2325-B05A-C709FC0E62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33067" y="365520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0863310C-239F-ACAA-EE30-85211BC64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8712" y="354719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350DB00F-5BEC-1ECB-C51A-6737501C6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737" y="382203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C90B2479-0817-54C0-CC2D-FCB971A8E8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79285" y="338640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508476BB-9515-2236-CF76-414949BA9BB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69293" y="357574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B06C228D-6700-9EBC-79BB-B447F184EBC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922641" y="3814263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C225FB89-9063-F7E4-F0AD-6EC5AC473D6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70025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563C9C19-1DA8-0807-FBA7-1B72AB432A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11149" y="3472234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E1B31F2-2F06-D50C-4224-5C4769DBF2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10279" y="3751258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49063230-D460-9FE8-1850-2FD1E506E3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844634" y="3643249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1CE64A-5089-F580-2997-5890871FF81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046609" y="3918091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C65B8B46-79AC-D5FF-2A21-DA5B4650450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13158" y="3395727"/>
                <a:ext cx="180016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DDEE8E37-335D-E8B1-8FFD-505F2DB78E3A}"/>
              </a:ext>
            </a:extLst>
          </p:cNvPr>
          <p:cNvGrpSpPr>
            <a:grpSpLocks noChangeAspect="1"/>
          </p:cNvGrpSpPr>
          <p:nvPr/>
        </p:nvGrpSpPr>
        <p:grpSpPr>
          <a:xfrm>
            <a:off x="8983260" y="3110327"/>
            <a:ext cx="1353685" cy="1353683"/>
            <a:chOff x="10732198" y="3297921"/>
            <a:chExt cx="707756" cy="707755"/>
          </a:xfrm>
        </p:grpSpPr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0CEFB209-DBD5-1E03-9DD3-F37B8E893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2198" y="3297921"/>
              <a:ext cx="707756" cy="70775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994D159F-8EF2-45FA-053E-A83F542EE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7782" y="374301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ED8E581-DA60-C893-C335-513F6E21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1130" y="350449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3CE4ED6D-BA22-3AAD-E248-D5629B5D34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61850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A9670FD-F92C-CD36-9AE0-0DFAA3723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9638" y="3846526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1ADF21DF-194E-AC50-9231-35B934D83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8768" y="356750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8BE926C6-9AF7-051E-D145-65EFA99DA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3123" y="3675512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5B48DE12-DEB7-90FE-BC17-B4EDE1231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5098" y="340066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3C3F3BA-F0DE-23C8-7BFE-2D1250FAE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1647" y="392303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C8AE9DEF-20CE-71D3-2EAB-C999A2678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98" y="3890405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8DF2526E-B6BD-912F-3847-117A00B13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4053" y="347968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B6EC1FF9-F0DD-62FF-C475-3FE6DC7FE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706" y="371820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1E926C5E-0B13-E3CC-A3C2-1DAFA5EE2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60419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4DDE86C7-4B47-1B08-550D-96DFE5484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2197" y="337617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2DCB216-5C24-F461-C66D-A25EF2469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3067" y="365520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18C3601-A170-4F2F-8A3A-95A703CA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712" y="354719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CCE8A8E5-4FFF-919D-1AD1-C57F37982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6737" y="382203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A4C1AF58-8844-0612-324B-4AF29CB919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79285" y="338640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56B8AE4-389D-9576-E6D8-59B4E295AAA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69293" y="357574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1AA96379-7588-E1A5-2BF3-005E50170E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922641" y="3814263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AD03D4A9-6CA2-F179-6331-1C93C06430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70025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C19E9972-FA3F-3F0E-0373-1AB9CBFBC4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11149" y="3472234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8703907F-9384-9570-27BC-F07D8B7541E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10279" y="3751258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7841D2-982F-4F1E-A30F-8B0CA4AF571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844634" y="3643249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89E455A-A12B-CB7B-4587-20161AD7C3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046609" y="3918091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6BC5A9DB-1784-1AD8-9369-5B3D103BA17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113158" y="3395727"/>
              <a:ext cx="180016" cy="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D6A77CF-EA6B-1A8B-D618-0B161F717F39}"/>
              </a:ext>
            </a:extLst>
          </p:cNvPr>
          <p:cNvCxnSpPr>
            <a:cxnSpLocks noChangeAspect="1"/>
            <a:stCxn id="397" idx="0"/>
            <a:endCxn id="514" idx="0"/>
          </p:cNvCxnSpPr>
          <p:nvPr/>
        </p:nvCxnSpPr>
        <p:spPr>
          <a:xfrm>
            <a:off x="5818505" y="3094923"/>
            <a:ext cx="3841598" cy="154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B5950B72-D001-A1E3-409E-E34354133BD5}"/>
              </a:ext>
            </a:extLst>
          </p:cNvPr>
          <p:cNvSpPr txBox="1">
            <a:spLocks noChangeAspect="1"/>
          </p:cNvSpPr>
          <p:nvPr/>
        </p:nvSpPr>
        <p:spPr>
          <a:xfrm>
            <a:off x="8622316" y="2541965"/>
            <a:ext cx="2071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FRAC</a:t>
            </a:r>
            <a:r>
              <a:rPr lang="en-US" sz="2800" baseline="-25000" dirty="0"/>
              <a:t>s</a:t>
            </a:r>
            <a:r>
              <a:rPr lang="en-US" sz="2800" dirty="0"/>
              <a:t>(A)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59D48354-2D1F-D302-2846-5D0F7FC7FAE0}"/>
              </a:ext>
            </a:extLst>
          </p:cNvPr>
          <p:cNvSpPr txBox="1">
            <a:spLocks noChangeAspect="1"/>
          </p:cNvSpPr>
          <p:nvPr/>
        </p:nvSpPr>
        <p:spPr>
          <a:xfrm>
            <a:off x="6712018" y="3155655"/>
            <a:ext cx="273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 Factor</a:t>
            </a:r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E6BA80D-841F-2064-104B-F44FEF7FE282}"/>
              </a:ext>
            </a:extLst>
          </p:cNvPr>
          <p:cNvCxnSpPr>
            <a:cxnSpLocks noChangeAspect="1"/>
          </p:cNvCxnSpPr>
          <p:nvPr/>
        </p:nvCxnSpPr>
        <p:spPr>
          <a:xfrm>
            <a:off x="3493446" y="3723402"/>
            <a:ext cx="895161" cy="22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CA2FD-B4B5-D444-BD03-69B878DA954C}"/>
              </a:ext>
            </a:extLst>
          </p:cNvPr>
          <p:cNvSpPr txBox="1"/>
          <p:nvPr/>
        </p:nvSpPr>
        <p:spPr>
          <a:xfrm>
            <a:off x="303248" y="5231023"/>
            <a:ext cx="115403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sourmash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sketch</a:t>
            </a:r>
            <a:r>
              <a:rPr lang="en-US" sz="21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dna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, protein, translate&gt; 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&lt;FASTA/Q&gt;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-p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k=&lt;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ksize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&gt;,scaled=&lt;int&gt;</a:t>
            </a: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D8E8AF8E-FA91-C800-69F3-A3FF9350D007}"/>
              </a:ext>
            </a:extLst>
          </p:cNvPr>
          <p:cNvSpPr>
            <a:spLocks noChangeAspect="1"/>
          </p:cNvSpPr>
          <p:nvPr/>
        </p:nvSpPr>
        <p:spPr>
          <a:xfrm rot="10800000">
            <a:off x="5133162" y="5763166"/>
            <a:ext cx="3296340" cy="820244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7F80F-8A2E-6AD5-EA88-9A8C877438BD}"/>
              </a:ext>
            </a:extLst>
          </p:cNvPr>
          <p:cNvSpPr txBox="1"/>
          <p:nvPr/>
        </p:nvSpPr>
        <p:spPr>
          <a:xfrm>
            <a:off x="5589439" y="5876157"/>
            <a:ext cx="2564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</a:rPr>
              <a:t>Identify the filename with sequences</a:t>
            </a:r>
          </a:p>
        </p:txBody>
      </p:sp>
    </p:spTree>
    <p:extLst>
      <p:ext uri="{BB962C8B-B14F-4D97-AF65-F5344CB8AC3E}">
        <p14:creationId xmlns:p14="http://schemas.microsoft.com/office/powerpoint/2010/main" val="183511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</TotalTime>
  <Words>2297</Words>
  <Application>Microsoft Macintosh PowerPoint</Application>
  <PresentationFormat>Widescreen</PresentationFormat>
  <Paragraphs>278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Arial</vt:lpstr>
      <vt:lpstr>BlinkMacSystemFont</vt:lpstr>
      <vt:lpstr>Calibri</vt:lpstr>
      <vt:lpstr>Calibri Light</vt:lpstr>
      <vt:lpstr>Cambria Math</vt:lpstr>
      <vt:lpstr>Comic Sans MS</vt:lpstr>
      <vt:lpstr>Consolas</vt:lpstr>
      <vt:lpstr>Georgia</vt:lpstr>
      <vt:lpstr>Office Theme</vt:lpstr>
      <vt:lpstr>PowerPoint Presentation</vt:lpstr>
      <vt:lpstr>Genomics and metagenomics research can be  computationally overwhelming</vt:lpstr>
      <vt:lpstr>sketching approaches can help with big data</vt:lpstr>
      <vt:lpstr>sourmash facilitates  sketching and analyses  of large sequencing data  </vt:lpstr>
      <vt:lpstr>sourmash sketch</vt:lpstr>
      <vt:lpstr>The FracMinHash sketch</vt:lpstr>
      <vt:lpstr>sourmash sketch producing a FracMinHash sketch</vt:lpstr>
      <vt:lpstr>sourmash sketch producing a FracMinHash sketch</vt:lpstr>
      <vt:lpstr>sourmash sketch producing a FracMinHash sketch</vt:lpstr>
      <vt:lpstr>sourmash sketch producing a FracMinHash sketch</vt:lpstr>
      <vt:lpstr>sourmash sketch producing a FracMinHash sketch</vt:lpstr>
      <vt:lpstr>sourmash sketch producing a FracMinHash sketch</vt:lpstr>
      <vt:lpstr>sourmash sketch producing a FracMinHash sketch</vt:lpstr>
      <vt:lpstr>sourmash compare</vt:lpstr>
      <vt:lpstr>Estimating similarity indexes: jaccard</vt:lpstr>
      <vt:lpstr>However, the jaccard estimate becomes worse with differing set sizes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sourmash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sourmash overview</vt:lpstr>
      <vt:lpstr>PowerPoint Presentation</vt:lpstr>
      <vt:lpstr>sourmash tutorial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Sourmash</dc:title>
  <dc:creator>Rodriguez, Judith</dc:creator>
  <cp:lastModifiedBy>Koslicki, David</cp:lastModifiedBy>
  <cp:revision>26</cp:revision>
  <dcterms:created xsi:type="dcterms:W3CDTF">2023-09-15T15:01:22Z</dcterms:created>
  <dcterms:modified xsi:type="dcterms:W3CDTF">2024-08-14T12:37:55Z</dcterms:modified>
</cp:coreProperties>
</file>